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57" r:id="rId3"/>
    <p:sldId id="259" r:id="rId4"/>
    <p:sldId id="258" r:id="rId5"/>
    <p:sldId id="260" r:id="rId6"/>
    <p:sldId id="261" r:id="rId7"/>
    <p:sldId id="262" r:id="rId8"/>
    <p:sldId id="263"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64" r:id="rId24"/>
    <p:sldId id="265" r:id="rId25"/>
    <p:sldId id="26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4CA9B8-742C-4C46-8126-B2846E8BE060}" v="1" dt="2022-05-12T06:12:44.751"/>
    <p1510:client id="{C7FB0FEA-4686-4FB9-9D73-0EF95AAC8E37}" v="99" dt="2022-05-12T06:36:29.337"/>
    <p1510:client id="{FF709D77-5F23-40BE-9B18-0F2AD9BDDF82}" v="2674" dt="2022-05-09T13:24:58.8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2F66-727D-4150-ADA5-49CF3A0F6873}"/>
              </a:ext>
            </a:extLst>
          </p:cNvPr>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D9A1FE-C39F-4D7C-B93D-F8C203A1D69C}"/>
              </a:ext>
            </a:extLst>
          </p:cNvPr>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C008AAC-7D41-4304-8D59-EF34B232682C}"/>
              </a:ext>
            </a:extLst>
          </p:cNvPr>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5/11/2022</a:t>
            </a:fld>
            <a:endParaRPr lang="en-US" dirty="0"/>
          </a:p>
        </p:txBody>
      </p:sp>
      <p:sp>
        <p:nvSpPr>
          <p:cNvPr id="5" name="Footer Placeholder 4">
            <a:extLst>
              <a:ext uri="{FF2B5EF4-FFF2-40B4-BE49-F238E27FC236}">
                <a16:creationId xmlns:a16="http://schemas.microsoft.com/office/drawing/2014/main" id="{4724D078-DE22-4F23-8B48-21FB1415C3E3}"/>
              </a:ext>
            </a:extLst>
          </p:cNvPr>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a:extLst>
              <a:ext uri="{FF2B5EF4-FFF2-40B4-BE49-F238E27FC236}">
                <a16:creationId xmlns:a16="http://schemas.microsoft.com/office/drawing/2014/main" id="{BB64C1F5-608B-4335-9F2A-17F63D5FAF0D}"/>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1B01909-73B8-4486-A749-C643B1D7E36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5E279D86-4533-45F1-B0AA-D237399A5ED5}"/>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764FD722-CB31-4326-ADD8-CBA52FD1FF59}"/>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24E4BCEC-8B0A-444E-8509-1B3BB0449E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9DB36622-1DC7-4B17-8984-588BA8999FF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51B97AF0-1974-42B9-B5FC-A332C52E827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5A298AD-BE5D-4BE1-8CDF-DBFB42D63FE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5931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9F2C5-A3FC-44EF-BA15-CEC83C83D67C}"/>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5040D3-67DB-455C-AD79-49E185DB63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B2B07A-258E-42DD-9A68-2C76F7D54040}"/>
              </a:ext>
            </a:extLst>
          </p:cNvPr>
          <p:cNvSpPr>
            <a:spLocks noGrp="1"/>
          </p:cNvSpPr>
          <p:nvPr>
            <p:ph type="dt" sz="half" idx="10"/>
          </p:nvPr>
        </p:nvSpPr>
        <p:spPr/>
        <p:txBody>
          <a:bodyPr/>
          <a:lstStyle/>
          <a:p>
            <a:fld id="{A4649BD0-10DB-43E7-8F22-40B3D51B8FC3}" type="datetime1">
              <a:rPr lang="en-US" smtClean="0"/>
              <a:t>5/11/2022</a:t>
            </a:fld>
            <a:endParaRPr lang="en-US"/>
          </a:p>
        </p:txBody>
      </p:sp>
      <p:sp>
        <p:nvSpPr>
          <p:cNvPr id="5" name="Footer Placeholder 4">
            <a:extLst>
              <a:ext uri="{FF2B5EF4-FFF2-40B4-BE49-F238E27FC236}">
                <a16:creationId xmlns:a16="http://schemas.microsoft.com/office/drawing/2014/main" id="{7C01E9BC-3BB8-40CD-9294-59A2E59E1B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3979D-5589-4770-9D29-046F2B506C33}"/>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12EF7969-DB38-4989-A65C-9D190A245515}"/>
              </a:ext>
              <a:ext uri="{C183D7F6-B498-43B3-948B-1728B52AA6E4}">
                <adec:decorative xmlns:adec="http://schemas.microsoft.com/office/drawing/2017/decorative" val="1"/>
              </a:ext>
            </a:extLst>
          </p:cNvPr>
          <p:cNvGrpSpPr/>
          <p:nvPr/>
        </p:nvGrpSpPr>
        <p:grpSpPr>
          <a:xfrm>
            <a:off x="530225" y="2333456"/>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2145BE25-C437-45FE-A3D3-BBAAF108CC9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4A9D0FA0-682C-4076-B779-D865AEEFC66C}"/>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AB60163C-1A2D-4F00-BC61-8A3C11E2D2BE}"/>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3FF8D873-9CF9-4A0A-A7B8-875C0B8233D6}"/>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2B645470-F624-4417-A8A4-FC242E43C9DB}"/>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ECC7EFEF-6B2A-4210-9275-0077ACF2827B}"/>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97439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6693CD-CB65-4F37-A6DA-F300B93C14D9}"/>
              </a:ext>
            </a:extLst>
          </p:cNvPr>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448D117-7AE6-4831-9867-5145F64A0C24}"/>
              </a:ext>
            </a:extLst>
          </p:cNvPr>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4988CF8-397F-485E-8081-AFA4DADD440C}"/>
              </a:ext>
            </a:extLst>
          </p:cNvPr>
          <p:cNvSpPr>
            <a:spLocks noGrp="1"/>
          </p:cNvSpPr>
          <p:nvPr>
            <p:ph type="dt" sz="half" idx="10"/>
          </p:nvPr>
        </p:nvSpPr>
        <p:spPr/>
        <p:txBody>
          <a:bodyPr/>
          <a:lstStyle/>
          <a:p>
            <a:fld id="{0A16C79C-F566-427A-93F6-434A4E613134}" type="datetime1">
              <a:rPr lang="en-US" smtClean="0"/>
              <a:t>5/11/2022</a:t>
            </a:fld>
            <a:endParaRPr lang="en-US"/>
          </a:p>
        </p:txBody>
      </p:sp>
      <p:sp>
        <p:nvSpPr>
          <p:cNvPr id="5" name="Footer Placeholder 4">
            <a:extLst>
              <a:ext uri="{FF2B5EF4-FFF2-40B4-BE49-F238E27FC236}">
                <a16:creationId xmlns:a16="http://schemas.microsoft.com/office/drawing/2014/main" id="{83CE4773-4660-4F21-83CF-1A449395B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59537-EB47-40FA-893E-785D6FE00A5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588F505F-2957-41FC-9AAA-962853A6719E}"/>
              </a:ext>
              <a:ext uri="{C183D7F6-B498-43B3-948B-1728B52AA6E4}">
                <adec:decorative xmlns:adec="http://schemas.microsoft.com/office/drawing/2017/decorative" val="1"/>
              </a:ext>
            </a:extLst>
          </p:cNvPr>
          <p:cNvGrpSpPr/>
          <p:nvPr/>
        </p:nvGrpSpPr>
        <p:grpSpPr>
          <a:xfrm rot="5400000">
            <a:off x="7283627" y="1250328"/>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091A36EB-8545-4EFE-B619-165D36D644D1}"/>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8D075D29-6706-486B-A55A-13866882BA88}"/>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FAE751A-10F0-48F2-BBC3-D2FE499B345B}"/>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52289CAF-683C-4BCC-8AA5-95A3BF799B0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BC8403A-C46F-4DA1-A015-00A80215F289}"/>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A797D957-3A2C-42DF-B73E-CBB47BE036B7}"/>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4139706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B4A7-C566-48F4-B4B8-3A5E7B6C5C3A}"/>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D3B93F5-BC8B-452C-ACE2-C7E01D1B80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39A49B3-A57D-46C5-8462-0C52509F8FCA}"/>
              </a:ext>
            </a:extLst>
          </p:cNvPr>
          <p:cNvSpPr>
            <a:spLocks noGrp="1"/>
          </p:cNvSpPr>
          <p:nvPr>
            <p:ph type="dt" sz="half" idx="10"/>
          </p:nvPr>
        </p:nvSpPr>
        <p:spPr>
          <a:xfrm>
            <a:off x="530352" y="136525"/>
            <a:ext cx="2743200" cy="365125"/>
          </a:xfrm>
        </p:spPr>
        <p:txBody>
          <a:bodyPr/>
          <a:lstStyle/>
          <a:p>
            <a:fld id="{9376191F-481E-48E9-BB9A-369A67A7362D}" type="datetime1">
              <a:rPr lang="en-US" smtClean="0"/>
              <a:t>5/11/2022</a:t>
            </a:fld>
            <a:endParaRPr lang="en-US" dirty="0"/>
          </a:p>
        </p:txBody>
      </p:sp>
      <p:sp>
        <p:nvSpPr>
          <p:cNvPr id="5" name="Footer Placeholder 4">
            <a:extLst>
              <a:ext uri="{FF2B5EF4-FFF2-40B4-BE49-F238E27FC236}">
                <a16:creationId xmlns:a16="http://schemas.microsoft.com/office/drawing/2014/main" id="{9EC8C810-EAF4-4D86-84DD-2E574122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87E738-8574-490B-974B-9AD3B2AAE521}"/>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AC552FEA-472E-4E74-B31D-531852C1908D}"/>
              </a:ext>
              <a:ext uri="{C183D7F6-B498-43B3-948B-1728B52AA6E4}">
                <adec:decorative xmlns:adec="http://schemas.microsoft.com/office/drawing/2017/decorative" val="1"/>
              </a:ext>
            </a:extLst>
          </p:cNvPr>
          <p:cNvGrpSpPr/>
          <p:nvPr/>
        </p:nvGrpSpPr>
        <p:grpSpPr>
          <a:xfrm>
            <a:off x="530225" y="2310597"/>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41DF3078-C636-4776-A616-D5BF3BC280C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0D1A27FA-1310-4BC3-A071-1566746B2FB1}"/>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99ACB9EB-84FE-4B33-9EF9-4EC7DAC25DD5}"/>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826E5EFB-0EF9-4DB8-99CB-5DD72009DB2C}"/>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86238E12-0689-4123-8B2E-E1CCFCC4C882}"/>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8538CF67-A00E-4955-A447-001BE02E771A}"/>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45386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9764E-4B3D-4B6A-A210-B50E4F60E246}"/>
              </a:ext>
            </a:extLst>
          </p:cNvPr>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A30AEC2-B6E6-4C09-A16F-5E2A1C9A0D0E}"/>
              </a:ext>
            </a:extLst>
          </p:cNvPr>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A37CAB-B545-4E42-BB5A-F1DAA9335033}"/>
              </a:ext>
            </a:extLst>
          </p:cNvPr>
          <p:cNvSpPr>
            <a:spLocks noGrp="1"/>
          </p:cNvSpPr>
          <p:nvPr>
            <p:ph type="dt" sz="half" idx="10"/>
          </p:nvPr>
        </p:nvSpPr>
        <p:spPr/>
        <p:txBody>
          <a:bodyPr/>
          <a:lstStyle/>
          <a:p>
            <a:fld id="{6C5677DE-DD04-48CC-9C18-7BE9FF2DEB6B}" type="datetime1">
              <a:rPr lang="en-US" smtClean="0"/>
              <a:t>5/11/2022</a:t>
            </a:fld>
            <a:endParaRPr lang="en-US"/>
          </a:p>
        </p:txBody>
      </p:sp>
      <p:sp>
        <p:nvSpPr>
          <p:cNvPr id="5" name="Footer Placeholder 4">
            <a:extLst>
              <a:ext uri="{FF2B5EF4-FFF2-40B4-BE49-F238E27FC236}">
                <a16:creationId xmlns:a16="http://schemas.microsoft.com/office/drawing/2014/main" id="{AF6D720B-7E58-43F4-9659-ADB2403A50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95F53F-2FA5-4B5C-A151-F07BBC002B29}"/>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a:extLst>
              <a:ext uri="{FF2B5EF4-FFF2-40B4-BE49-F238E27FC236}">
                <a16:creationId xmlns:a16="http://schemas.microsoft.com/office/drawing/2014/main" id="{37B4CDD2-E09A-418A-9131-FBDEE440A1F1}"/>
              </a:ext>
              <a:ext uri="{C183D7F6-B498-43B3-948B-1728B52AA6E4}">
                <adec:decorative xmlns:adec="http://schemas.microsoft.com/office/drawing/2017/decorative" val="1"/>
              </a:ext>
            </a:extLst>
          </p:cNvPr>
          <p:cNvGrpSpPr/>
          <p:nvPr/>
        </p:nvGrpSpPr>
        <p:grpSpPr>
          <a:xfrm>
            <a:off x="530225" y="3267690"/>
            <a:ext cx="972241" cy="45719"/>
            <a:chOff x="4886325" y="3371754"/>
            <a:chExt cx="2418492" cy="113728"/>
          </a:xfrm>
          <a:solidFill>
            <a:schemeClr val="accent1"/>
          </a:solidFill>
        </p:grpSpPr>
        <p:sp>
          <p:nvSpPr>
            <p:cNvPr id="8" name="Graphic 78">
              <a:extLst>
                <a:ext uri="{FF2B5EF4-FFF2-40B4-BE49-F238E27FC236}">
                  <a16:creationId xmlns:a16="http://schemas.microsoft.com/office/drawing/2014/main" id="{8852E5FB-B268-4CCA-8E55-803038F7A00D}"/>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a:extLst>
                <a:ext uri="{FF2B5EF4-FFF2-40B4-BE49-F238E27FC236}">
                  <a16:creationId xmlns:a16="http://schemas.microsoft.com/office/drawing/2014/main" id="{A1C9CBB3-97C0-4A35-9088-C69233F5CEE7}"/>
                </a:ext>
              </a:extLst>
            </p:cNvPr>
            <p:cNvGrpSpPr/>
            <p:nvPr/>
          </p:nvGrpSpPr>
          <p:grpSpPr>
            <a:xfrm>
              <a:off x="4886709" y="3371754"/>
              <a:ext cx="2418108" cy="113728"/>
              <a:chOff x="4886709" y="3371754"/>
              <a:chExt cx="2418108" cy="113728"/>
            </a:xfrm>
            <a:grpFill/>
          </p:grpSpPr>
          <p:sp>
            <p:nvSpPr>
              <p:cNvPr id="10" name="Graphic 78">
                <a:extLst>
                  <a:ext uri="{FF2B5EF4-FFF2-40B4-BE49-F238E27FC236}">
                    <a16:creationId xmlns:a16="http://schemas.microsoft.com/office/drawing/2014/main" id="{31610871-AEE9-46EB-9D27-BA1D9D688124}"/>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27478059-2A11-484D-A2D7-199F74778E50}"/>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30EC0886-DDB9-47F1-9414-C121C1D3F954}"/>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66A10427-DF20-4284-B215-EABA4D366E20}"/>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3179292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473D3-0F03-4BF4-831F-34E80BAC551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4C09409-59F2-486F-A6D0-FAEE8FFF25B2}"/>
              </a:ext>
            </a:extLst>
          </p:cNvPr>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087241-B390-47A6-8070-C3D4652F887B}"/>
              </a:ext>
            </a:extLst>
          </p:cNvPr>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080B360-2ACA-4B93-9439-591B6D3FBC3F}"/>
              </a:ext>
            </a:extLst>
          </p:cNvPr>
          <p:cNvSpPr>
            <a:spLocks noGrp="1"/>
          </p:cNvSpPr>
          <p:nvPr>
            <p:ph type="dt" sz="half" idx="10"/>
          </p:nvPr>
        </p:nvSpPr>
        <p:spPr/>
        <p:txBody>
          <a:bodyPr/>
          <a:lstStyle/>
          <a:p>
            <a:fld id="{463255ED-7101-4D18-A8AE-3B5E4CB87EA5}" type="datetime1">
              <a:rPr lang="en-US" smtClean="0"/>
              <a:t>5/11/2022</a:t>
            </a:fld>
            <a:endParaRPr lang="en-US"/>
          </a:p>
        </p:txBody>
      </p:sp>
      <p:sp>
        <p:nvSpPr>
          <p:cNvPr id="6" name="Footer Placeholder 5">
            <a:extLst>
              <a:ext uri="{FF2B5EF4-FFF2-40B4-BE49-F238E27FC236}">
                <a16:creationId xmlns:a16="http://schemas.microsoft.com/office/drawing/2014/main" id="{684A73E2-CF78-404C-A86F-E70A284AE9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A8F42A-11E1-42A0-8ECF-A5BBA3B8CA56}"/>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0CB61A83-9419-49FC-8074-2AB3D34FA88B}"/>
              </a:ext>
              <a:ext uri="{C183D7F6-B498-43B3-948B-1728B52AA6E4}">
                <adec:decorative xmlns:adec="http://schemas.microsoft.com/office/drawing/2017/decorative" val="1"/>
              </a:ext>
            </a:extLst>
          </p:cNvPr>
          <p:cNvGrpSpPr/>
          <p:nvPr/>
        </p:nvGrpSpPr>
        <p:grpSpPr>
          <a:xfrm>
            <a:off x="530225" y="2319637"/>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BCD12E57-97FB-48D8-81CC-7C37E8947CB4}"/>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E487641C-E83B-4134-88C9-1D23D5FA1836}"/>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B99AB7A6-A88C-44E1-A9DE-4126B957F88A}"/>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FF0D518-1D17-44C7-BF73-7C980481DB5B}"/>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9A7A3E12-61E8-41A0-A459-15BF375FA945}"/>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9E5E4A56-9100-4D60-8A34-0FE116F41FF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6900288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ECA31-EE14-41DD-9914-DA7138220460}"/>
              </a:ext>
            </a:extLst>
          </p:cNvPr>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CB22AB6-1657-4AE2-8607-2C77A25D79D9}"/>
              </a:ext>
            </a:extLst>
          </p:cNvPr>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AA6DC0-D4D5-4164-A3FD-6BB5CBB2BBAD}"/>
              </a:ext>
            </a:extLst>
          </p:cNvPr>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29B35F8-95F3-43D1-8917-5836BAA90490}"/>
              </a:ext>
            </a:extLst>
          </p:cNvPr>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B639E7-F4A3-4ADE-B290-0A4F9761B977}"/>
              </a:ext>
            </a:extLst>
          </p:cNvPr>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D6F296B-429F-4DFC-ABC3-0A078EA99425}"/>
              </a:ext>
            </a:extLst>
          </p:cNvPr>
          <p:cNvSpPr>
            <a:spLocks noGrp="1"/>
          </p:cNvSpPr>
          <p:nvPr>
            <p:ph type="dt" sz="half" idx="10"/>
          </p:nvPr>
        </p:nvSpPr>
        <p:spPr/>
        <p:txBody>
          <a:bodyPr/>
          <a:lstStyle/>
          <a:p>
            <a:fld id="{CD52F23D-51F6-4C94-8CD5-B9ABBF67EE23}" type="datetime1">
              <a:rPr lang="en-US" smtClean="0"/>
              <a:t>5/11/2022</a:t>
            </a:fld>
            <a:endParaRPr lang="en-US"/>
          </a:p>
        </p:txBody>
      </p:sp>
      <p:sp>
        <p:nvSpPr>
          <p:cNvPr id="8" name="Footer Placeholder 7">
            <a:extLst>
              <a:ext uri="{FF2B5EF4-FFF2-40B4-BE49-F238E27FC236}">
                <a16:creationId xmlns:a16="http://schemas.microsoft.com/office/drawing/2014/main" id="{0B7103B9-D521-4910-AC15-F12F25CB95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73A6D9-123D-492C-B5CE-294EF2559FAB}"/>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2413710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92A22-4B4D-4F58-9783-A0469DA4D233}"/>
              </a:ext>
            </a:extLst>
          </p:cNvPr>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3B5EE610-5457-4E8C-B568-B8D560773B5C}"/>
              </a:ext>
            </a:extLst>
          </p:cNvPr>
          <p:cNvSpPr>
            <a:spLocks noGrp="1"/>
          </p:cNvSpPr>
          <p:nvPr>
            <p:ph type="dt" sz="half" idx="10"/>
          </p:nvPr>
        </p:nvSpPr>
        <p:spPr/>
        <p:txBody>
          <a:bodyPr/>
          <a:lstStyle/>
          <a:p>
            <a:fld id="{D51A702F-6367-4FD1-89A8-3744BE6BA9A2}" type="datetime1">
              <a:rPr lang="en-US" smtClean="0"/>
              <a:t>5/11/2022</a:t>
            </a:fld>
            <a:endParaRPr lang="en-US"/>
          </a:p>
        </p:txBody>
      </p:sp>
      <p:sp>
        <p:nvSpPr>
          <p:cNvPr id="4" name="Footer Placeholder 3">
            <a:extLst>
              <a:ext uri="{FF2B5EF4-FFF2-40B4-BE49-F238E27FC236}">
                <a16:creationId xmlns:a16="http://schemas.microsoft.com/office/drawing/2014/main" id="{A0BA57BB-288A-4A30-A4EC-FF0537BC26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414C89-B968-4A85-A035-E2997A5F8498}"/>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a:extLst>
              <a:ext uri="{FF2B5EF4-FFF2-40B4-BE49-F238E27FC236}">
                <a16:creationId xmlns:a16="http://schemas.microsoft.com/office/drawing/2014/main" id="{AC45ECC6-E29C-40EF-A7C9-5A17DAFD4299}"/>
              </a:ext>
              <a:ext uri="{C183D7F6-B498-43B3-948B-1728B52AA6E4}">
                <adec:decorative xmlns:adec="http://schemas.microsoft.com/office/drawing/2017/decorative" val="1"/>
              </a:ext>
            </a:extLst>
          </p:cNvPr>
          <p:cNvGrpSpPr/>
          <p:nvPr/>
        </p:nvGrpSpPr>
        <p:grpSpPr>
          <a:xfrm>
            <a:off x="530225" y="2352330"/>
            <a:ext cx="972241" cy="45719"/>
            <a:chOff x="4886325" y="3371754"/>
            <a:chExt cx="2418492" cy="113728"/>
          </a:xfrm>
          <a:solidFill>
            <a:schemeClr val="accent1"/>
          </a:solidFill>
        </p:grpSpPr>
        <p:sp>
          <p:nvSpPr>
            <p:cNvPr id="7" name="Graphic 78">
              <a:extLst>
                <a:ext uri="{FF2B5EF4-FFF2-40B4-BE49-F238E27FC236}">
                  <a16:creationId xmlns:a16="http://schemas.microsoft.com/office/drawing/2014/main" id="{8DA0D497-8E8F-426A-8172-894BE03F70F6}"/>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a:extLst>
                <a:ext uri="{FF2B5EF4-FFF2-40B4-BE49-F238E27FC236}">
                  <a16:creationId xmlns:a16="http://schemas.microsoft.com/office/drawing/2014/main" id="{8C0459EF-3B70-4083-8845-3A9AF847E805}"/>
                </a:ext>
              </a:extLst>
            </p:cNvPr>
            <p:cNvGrpSpPr/>
            <p:nvPr/>
          </p:nvGrpSpPr>
          <p:grpSpPr>
            <a:xfrm>
              <a:off x="4886709" y="3371754"/>
              <a:ext cx="2418108" cy="113728"/>
              <a:chOff x="4886709" y="3371754"/>
              <a:chExt cx="2418108" cy="113728"/>
            </a:xfrm>
            <a:grpFill/>
          </p:grpSpPr>
          <p:sp>
            <p:nvSpPr>
              <p:cNvPr id="9" name="Graphic 78">
                <a:extLst>
                  <a:ext uri="{FF2B5EF4-FFF2-40B4-BE49-F238E27FC236}">
                    <a16:creationId xmlns:a16="http://schemas.microsoft.com/office/drawing/2014/main" id="{53BF2B58-70F8-4288-85AB-CBDA723CDFCC}"/>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a:extLst>
                  <a:ext uri="{FF2B5EF4-FFF2-40B4-BE49-F238E27FC236}">
                    <a16:creationId xmlns:a16="http://schemas.microsoft.com/office/drawing/2014/main" id="{A569E551-A5A0-4A8F-B999-3A6D104814A2}"/>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a:extLst>
                  <a:ext uri="{FF2B5EF4-FFF2-40B4-BE49-F238E27FC236}">
                    <a16:creationId xmlns:a16="http://schemas.microsoft.com/office/drawing/2014/main" id="{0FB69EB5-D9AC-46E7-934E-32999C39B2E6}"/>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6EABC49A-B4ED-44E4-ADB7-E432734A7C9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380413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7A339C-4093-4B40-8C90-52F005CA9A0E}"/>
              </a:ext>
            </a:extLst>
          </p:cNvPr>
          <p:cNvSpPr>
            <a:spLocks noGrp="1"/>
          </p:cNvSpPr>
          <p:nvPr>
            <p:ph type="dt" sz="half" idx="10"/>
          </p:nvPr>
        </p:nvSpPr>
        <p:spPr/>
        <p:txBody>
          <a:bodyPr/>
          <a:lstStyle/>
          <a:p>
            <a:fld id="{4A6E99BD-4B4F-4460-B452-0E8146ACCF8F}" type="datetime1">
              <a:rPr lang="en-US" smtClean="0"/>
              <a:t>5/11/2022</a:t>
            </a:fld>
            <a:endParaRPr lang="en-US"/>
          </a:p>
        </p:txBody>
      </p:sp>
      <p:sp>
        <p:nvSpPr>
          <p:cNvPr id="3" name="Footer Placeholder 2">
            <a:extLst>
              <a:ext uri="{FF2B5EF4-FFF2-40B4-BE49-F238E27FC236}">
                <a16:creationId xmlns:a16="http://schemas.microsoft.com/office/drawing/2014/main" id="{DFA33F04-8E0A-4165-930C-527D781A7D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62F57B-BEB6-4973-A362-38F638E0D05C}"/>
              </a:ext>
            </a:extLst>
          </p:cNvPr>
          <p:cNvSpPr>
            <a:spLocks noGrp="1"/>
          </p:cNvSpPr>
          <p:nvPr>
            <p:ph type="sldNum" sz="quarter" idx="12"/>
          </p:nvPr>
        </p:nvSpPr>
        <p:spPr/>
        <p:txBody>
          <a:bodyPr/>
          <a:lstStyle/>
          <a:p>
            <a:fld id="{E1076ED0-0DB3-4879-AAE5-5C20D22C1DF4}" type="slidenum">
              <a:rPr lang="en-US" smtClean="0"/>
              <a:t>‹#›</a:t>
            </a:fld>
            <a:endParaRPr lang="en-US"/>
          </a:p>
        </p:txBody>
      </p:sp>
    </p:spTree>
    <p:extLst>
      <p:ext uri="{BB962C8B-B14F-4D97-AF65-F5344CB8AC3E}">
        <p14:creationId xmlns:p14="http://schemas.microsoft.com/office/powerpoint/2010/main" val="1677219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FAC90-C2CA-44DD-8EF8-20BDD6724247}"/>
              </a:ext>
            </a:extLst>
          </p:cNvPr>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EE915FB-D5F4-4CAD-AE70-3644E81802E6}"/>
              </a:ext>
            </a:extLst>
          </p:cNvPr>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E7374DA3-3BAC-4045-825F-B3C27B89736B}"/>
              </a:ext>
            </a:extLst>
          </p:cNvPr>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5A0D65-0423-4E45-947A-E08C8569F15F}"/>
              </a:ext>
            </a:extLst>
          </p:cNvPr>
          <p:cNvSpPr>
            <a:spLocks noGrp="1"/>
          </p:cNvSpPr>
          <p:nvPr>
            <p:ph type="dt" sz="half" idx="10"/>
          </p:nvPr>
        </p:nvSpPr>
        <p:spPr/>
        <p:txBody>
          <a:bodyPr/>
          <a:lstStyle/>
          <a:p>
            <a:fld id="{EB6FD34C-1867-42A9-AC54-D15ADD8A65E7}" type="datetime1">
              <a:rPr lang="en-US" smtClean="0"/>
              <a:t>5/11/2022</a:t>
            </a:fld>
            <a:endParaRPr lang="en-US"/>
          </a:p>
        </p:txBody>
      </p:sp>
      <p:sp>
        <p:nvSpPr>
          <p:cNvPr id="6" name="Footer Placeholder 5">
            <a:extLst>
              <a:ext uri="{FF2B5EF4-FFF2-40B4-BE49-F238E27FC236}">
                <a16:creationId xmlns:a16="http://schemas.microsoft.com/office/drawing/2014/main" id="{27E6FBD0-E49F-4DE6-9264-CEDB9BAA01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16B246-A768-4B2D-96C6-9F417852636C}"/>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839DB371-B90D-44CB-A4AF-C7BDBFD0A87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0C845011-2FC2-40F7-B0C6-49CBBA72B9CB}"/>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2BC78B8-5139-436F-AD47-3CC03903FDDC}"/>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F9DC17BA-1278-45C9-B1BF-B9F1518E1F29}"/>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99637B9F-CC26-4669-81F0-A942B4F72D61}"/>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2BB8F115-0030-47B4-BAF4-C15D1EA27B11}"/>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662F9949-4F1A-4708-824B-E876E9BEDA16}"/>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2749979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B0C8-915E-4BF2-976E-B8D7EDC591F9}"/>
              </a:ext>
            </a:extLst>
          </p:cNvPr>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710714E6-8E50-4B50-A2E0-F9D20155EB9B}"/>
              </a:ext>
            </a:extLst>
          </p:cNvPr>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0D67A6C-5CA5-4EF0-B1C4-ED85FF255AE3}"/>
              </a:ext>
            </a:extLst>
          </p:cNvPr>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76474-31D4-4567-B4EC-B6AF24488AE7}"/>
              </a:ext>
            </a:extLst>
          </p:cNvPr>
          <p:cNvSpPr>
            <a:spLocks noGrp="1"/>
          </p:cNvSpPr>
          <p:nvPr>
            <p:ph type="dt" sz="half" idx="10"/>
          </p:nvPr>
        </p:nvSpPr>
        <p:spPr/>
        <p:txBody>
          <a:bodyPr/>
          <a:lstStyle/>
          <a:p>
            <a:fld id="{336133E9-A654-4C17-8C3C-DDCAC83D6EBF}" type="datetime1">
              <a:rPr lang="en-US" smtClean="0"/>
              <a:t>5/11/2022</a:t>
            </a:fld>
            <a:endParaRPr lang="en-US"/>
          </a:p>
        </p:txBody>
      </p:sp>
      <p:sp>
        <p:nvSpPr>
          <p:cNvPr id="6" name="Footer Placeholder 5">
            <a:extLst>
              <a:ext uri="{FF2B5EF4-FFF2-40B4-BE49-F238E27FC236}">
                <a16:creationId xmlns:a16="http://schemas.microsoft.com/office/drawing/2014/main" id="{5C902DE0-33F5-4372-8EB5-F5746D344A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C5C2EF-849D-4B2C-8ED6-D26553657DBA}"/>
              </a:ext>
            </a:extLst>
          </p:cNvPr>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a:extLst>
              <a:ext uri="{FF2B5EF4-FFF2-40B4-BE49-F238E27FC236}">
                <a16:creationId xmlns:a16="http://schemas.microsoft.com/office/drawing/2014/main" id="{7627CBC2-9DC2-4EE8-A2D5-849E30F22017}"/>
              </a:ext>
              <a:ext uri="{C183D7F6-B498-43B3-948B-1728B52AA6E4}">
                <adec:decorative xmlns:adec="http://schemas.microsoft.com/office/drawing/2017/decorative" val="1"/>
              </a:ext>
            </a:extLst>
          </p:cNvPr>
          <p:cNvGrpSpPr/>
          <p:nvPr/>
        </p:nvGrpSpPr>
        <p:grpSpPr>
          <a:xfrm>
            <a:off x="530225" y="3193468"/>
            <a:ext cx="972241" cy="45719"/>
            <a:chOff x="4886325" y="3371754"/>
            <a:chExt cx="2418492" cy="113728"/>
          </a:xfrm>
          <a:solidFill>
            <a:schemeClr val="accent1"/>
          </a:solidFill>
        </p:grpSpPr>
        <p:sp>
          <p:nvSpPr>
            <p:cNvPr id="9" name="Graphic 78">
              <a:extLst>
                <a:ext uri="{FF2B5EF4-FFF2-40B4-BE49-F238E27FC236}">
                  <a16:creationId xmlns:a16="http://schemas.microsoft.com/office/drawing/2014/main" id="{9FB4AEFC-63AB-4831-8EC1-E8145604D8D9}"/>
                </a:ext>
              </a:extLst>
            </p:cNvPr>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811E1337-D5DA-408D-91F3-A6A35FCDD0B9}"/>
                </a:ext>
              </a:extLst>
            </p:cNvPr>
            <p:cNvGrpSpPr/>
            <p:nvPr/>
          </p:nvGrpSpPr>
          <p:grpSpPr>
            <a:xfrm>
              <a:off x="4886709" y="3371754"/>
              <a:ext cx="2418108" cy="113728"/>
              <a:chOff x="4886709" y="3371754"/>
              <a:chExt cx="2418108" cy="113728"/>
            </a:xfrm>
            <a:grpFill/>
          </p:grpSpPr>
          <p:sp>
            <p:nvSpPr>
              <p:cNvPr id="11" name="Graphic 78">
                <a:extLst>
                  <a:ext uri="{FF2B5EF4-FFF2-40B4-BE49-F238E27FC236}">
                    <a16:creationId xmlns:a16="http://schemas.microsoft.com/office/drawing/2014/main" id="{1E473FA4-FD80-4D04-AAC5-63B9A4D80778}"/>
                  </a:ext>
                </a:extLst>
              </p:cNvPr>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a:extLst>
                  <a:ext uri="{FF2B5EF4-FFF2-40B4-BE49-F238E27FC236}">
                    <a16:creationId xmlns:a16="http://schemas.microsoft.com/office/drawing/2014/main" id="{FCB457B9-48DE-4921-8C3F-996598075B1F}"/>
                  </a:ext>
                </a:extLst>
              </p:cNvPr>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a:extLst>
                  <a:ext uri="{FF2B5EF4-FFF2-40B4-BE49-F238E27FC236}">
                    <a16:creationId xmlns:a16="http://schemas.microsoft.com/office/drawing/2014/main" id="{53C9DB95-9A61-4553-8D82-D2BE26FCBC6E}"/>
                  </a:ext>
                </a:extLst>
              </p:cNvPr>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a:extLst>
                  <a:ext uri="{FF2B5EF4-FFF2-40B4-BE49-F238E27FC236}">
                    <a16:creationId xmlns:a16="http://schemas.microsoft.com/office/drawing/2014/main" id="{0EAE371F-24C9-4738-834F-FAF5A5C9ACE1}"/>
                  </a:ext>
                </a:extLst>
              </p:cNvPr>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extLst>
      <p:ext uri="{BB962C8B-B14F-4D97-AF65-F5344CB8AC3E}">
        <p14:creationId xmlns:p14="http://schemas.microsoft.com/office/powerpoint/2010/main" val="1818130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435959F4-53DA-47FF-BC24-1E5B75C69876}"/>
              </a:ext>
            </a:extLst>
          </p:cNvPr>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a:extLst>
              <a:ext uri="{FF2B5EF4-FFF2-40B4-BE49-F238E27FC236}">
                <a16:creationId xmlns:a16="http://schemas.microsoft.com/office/drawing/2014/main" id="{A7CF83E8-F6F0-41E3-B580-7412A04DDFB5}"/>
              </a:ext>
            </a:extLst>
          </p:cNvPr>
          <p:cNvGrpSpPr/>
          <p:nvPr/>
        </p:nvGrpSpPr>
        <p:grpSpPr>
          <a:xfrm>
            <a:off x="10776050" y="5204030"/>
            <a:ext cx="886141" cy="802497"/>
            <a:chOff x="10948005" y="3272152"/>
            <a:chExt cx="868640" cy="786648"/>
          </a:xfrm>
          <a:solidFill>
            <a:schemeClr val="accent1"/>
          </a:solidFill>
        </p:grpSpPr>
        <p:sp>
          <p:nvSpPr>
            <p:cNvPr id="21" name="Freeform: Shape 20">
              <a:extLst>
                <a:ext uri="{FF2B5EF4-FFF2-40B4-BE49-F238E27FC236}">
                  <a16:creationId xmlns:a16="http://schemas.microsoft.com/office/drawing/2014/main" id="{1A0B6DBB-705D-48D0-842C-F9DFA7684D19}"/>
                </a:ext>
              </a:extLst>
            </p:cNvPr>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a:extLst>
                <a:ext uri="{FF2B5EF4-FFF2-40B4-BE49-F238E27FC236}">
                  <a16:creationId xmlns:a16="http://schemas.microsoft.com/office/drawing/2014/main" id="{C194A764-16E1-4D0D-9357-76F80E6086C0}"/>
                </a:ext>
              </a:extLst>
            </p:cNvPr>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a:extLst>
                <a:ext uri="{FF2B5EF4-FFF2-40B4-BE49-F238E27FC236}">
                  <a16:creationId xmlns:a16="http://schemas.microsoft.com/office/drawing/2014/main" id="{115B7F3F-A40D-4F24-8536-E2420B433211}"/>
                </a:ext>
              </a:extLst>
            </p:cNvPr>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a:extLst>
                <a:ext uri="{FF2B5EF4-FFF2-40B4-BE49-F238E27FC236}">
                  <a16:creationId xmlns:a16="http://schemas.microsoft.com/office/drawing/2014/main" id="{CEF42844-A829-4ED2-A360-63BB2A7C45EE}"/>
                </a:ext>
              </a:extLst>
            </p:cNvPr>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a:extLst>
                <a:ext uri="{FF2B5EF4-FFF2-40B4-BE49-F238E27FC236}">
                  <a16:creationId xmlns:a16="http://schemas.microsoft.com/office/drawing/2014/main" id="{57B23B52-A1C3-44EF-BC11-9094A0DA11AB}"/>
                </a:ext>
              </a:extLst>
            </p:cNvPr>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a:extLst>
                <a:ext uri="{FF2B5EF4-FFF2-40B4-BE49-F238E27FC236}">
                  <a16:creationId xmlns:a16="http://schemas.microsoft.com/office/drawing/2014/main" id="{064E08E5-DA92-4CF2-A0BF-E341800227B2}"/>
                </a:ext>
              </a:extLst>
            </p:cNvPr>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A222560-E657-4CAE-B667-7BE9E224B244}"/>
                </a:ext>
              </a:extLst>
            </p:cNvPr>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9226104-0061-4319-8237-9C001BF85D49}"/>
              </a:ext>
            </a:extLst>
          </p:cNvPr>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2D78318D-FE3E-41D7-9A8C-2065A2C46AF3}"/>
              </a:ext>
            </a:extLst>
          </p:cNvPr>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DB06718-79E7-4159-A003-F86FE7B3D829}"/>
              </a:ext>
            </a:extLst>
          </p:cNvPr>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B1F99FF-FFE2-431D-A0C8-A46C21712A20}"/>
              </a:ext>
            </a:extLst>
          </p:cNvPr>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5/11/2022</a:t>
            </a:fld>
            <a:endParaRPr lang="en-US" dirty="0"/>
          </a:p>
        </p:txBody>
      </p:sp>
      <p:sp>
        <p:nvSpPr>
          <p:cNvPr id="5" name="Footer Placeholder 4">
            <a:extLst>
              <a:ext uri="{FF2B5EF4-FFF2-40B4-BE49-F238E27FC236}">
                <a16:creationId xmlns:a16="http://schemas.microsoft.com/office/drawing/2014/main" id="{51C3547E-668D-4191-847C-7424F75496E6}"/>
              </a:ext>
            </a:extLst>
          </p:cNvPr>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a:extLst>
              <a:ext uri="{FF2B5EF4-FFF2-40B4-BE49-F238E27FC236}">
                <a16:creationId xmlns:a16="http://schemas.microsoft.com/office/drawing/2014/main" id="{8CBB6E6E-8527-4F63-A0C7-84CD44A2B00D}"/>
              </a:ext>
            </a:extLst>
          </p:cNvPr>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extLst>
      <p:ext uri="{BB962C8B-B14F-4D97-AF65-F5344CB8AC3E}">
        <p14:creationId xmlns:p14="http://schemas.microsoft.com/office/powerpoint/2010/main" val="385937712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A5D0B0D3-D735-4619-AA45-B57B791E1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4" name="Picture 4">
            <a:extLst>
              <a:ext uri="{FF2B5EF4-FFF2-40B4-BE49-F238E27FC236}">
                <a16:creationId xmlns:a16="http://schemas.microsoft.com/office/drawing/2014/main" id="{D7555F35-B05C-4DA0-ADBD-24A282A5D4CF}"/>
              </a:ext>
            </a:extLst>
          </p:cNvPr>
          <p:cNvPicPr>
            <a:picLocks noChangeAspect="1"/>
          </p:cNvPicPr>
          <p:nvPr/>
        </p:nvPicPr>
        <p:blipFill rotWithShape="1">
          <a:blip r:embed="rId2">
            <a:alphaModFix amt="40000"/>
          </a:blip>
          <a:srcRect t="7962" r="-1" b="7746"/>
          <a:stretch/>
        </p:blipFill>
        <p:spPr>
          <a:xfrm>
            <a:off x="20" y="10"/>
            <a:ext cx="12188932" cy="6857990"/>
          </a:xfrm>
          <a:prstGeom prst="rect">
            <a:avLst/>
          </a:prstGeom>
        </p:spPr>
      </p:pic>
      <p:sp>
        <p:nvSpPr>
          <p:cNvPr id="2" name="Title 1"/>
          <p:cNvSpPr>
            <a:spLocks noGrp="1"/>
          </p:cNvSpPr>
          <p:nvPr>
            <p:ph type="ctrTitle"/>
          </p:nvPr>
        </p:nvSpPr>
        <p:spPr>
          <a:xfrm>
            <a:off x="1549238" y="1145080"/>
            <a:ext cx="9090476" cy="2179601"/>
          </a:xfrm>
        </p:spPr>
        <p:txBody>
          <a:bodyPr anchor="b">
            <a:normAutofit/>
          </a:bodyPr>
          <a:lstStyle/>
          <a:p>
            <a:pPr algn="ctr"/>
            <a:r>
              <a:rPr lang="en-US" dirty="0">
                <a:solidFill>
                  <a:srgbClr val="FFFFFF"/>
                </a:solidFill>
              </a:rPr>
              <a:t>ERP College Management System</a:t>
            </a:r>
          </a:p>
        </p:txBody>
      </p:sp>
      <p:sp>
        <p:nvSpPr>
          <p:cNvPr id="3" name="Subtitle 2"/>
          <p:cNvSpPr>
            <a:spLocks noGrp="1"/>
          </p:cNvSpPr>
          <p:nvPr>
            <p:ph type="subTitle" idx="1"/>
          </p:nvPr>
        </p:nvSpPr>
        <p:spPr>
          <a:xfrm>
            <a:off x="2999029" y="3774105"/>
            <a:ext cx="6190895" cy="1633040"/>
          </a:xfrm>
        </p:spPr>
        <p:txBody>
          <a:bodyPr anchor="t">
            <a:normAutofit/>
          </a:bodyPr>
          <a:lstStyle/>
          <a:p>
            <a:pPr algn="ctr"/>
            <a:r>
              <a:rPr lang="en-US" dirty="0">
                <a:solidFill>
                  <a:srgbClr val="FFFFFF"/>
                </a:solidFill>
              </a:rPr>
              <a:t>  </a:t>
            </a:r>
          </a:p>
        </p:txBody>
      </p:sp>
      <p:sp>
        <p:nvSpPr>
          <p:cNvPr id="7" name="Freeform: Shape 10">
            <a:extLst>
              <a:ext uri="{FF2B5EF4-FFF2-40B4-BE49-F238E27FC236}">
                <a16:creationId xmlns:a16="http://schemas.microsoft.com/office/drawing/2014/main" id="{25A2CBEC-4F23-437D-9D03-9968C9B79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94120" y="-1094120"/>
            <a:ext cx="1085312" cy="327355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 name="Graphic 78">
            <a:extLst>
              <a:ext uri="{FF2B5EF4-FFF2-40B4-BE49-F238E27FC236}">
                <a16:creationId xmlns:a16="http://schemas.microsoft.com/office/drawing/2014/main" id="{DBBA0A0D-8F6A-400A-9E49-8C008E2C7D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8356" y="3533292"/>
            <a:ext cx="972241" cy="45718"/>
            <a:chOff x="4886325" y="3371754"/>
            <a:chExt cx="2418492" cy="113728"/>
          </a:xfrm>
          <a:solidFill>
            <a:schemeClr val="accent1"/>
          </a:solidFill>
        </p:grpSpPr>
        <p:sp>
          <p:nvSpPr>
            <p:cNvPr id="14" name="Graphic 78">
              <a:extLst>
                <a:ext uri="{FF2B5EF4-FFF2-40B4-BE49-F238E27FC236}">
                  <a16:creationId xmlns:a16="http://schemas.microsoft.com/office/drawing/2014/main" id="{A5DD701E-4BC9-48E3-AF4F-013B52D63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a:extLst>
                <a:ext uri="{FF2B5EF4-FFF2-40B4-BE49-F238E27FC236}">
                  <a16:creationId xmlns:a16="http://schemas.microsoft.com/office/drawing/2014/main" id="{FB658B62-664D-4B3B-BBDA-235666290B4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4886709" y="3371754"/>
              <a:ext cx="2418108" cy="113728"/>
              <a:chOff x="4886709" y="3371754"/>
              <a:chExt cx="2418108" cy="113728"/>
            </a:xfrm>
            <a:grpFill/>
          </p:grpSpPr>
          <p:sp>
            <p:nvSpPr>
              <p:cNvPr id="16" name="Graphic 78">
                <a:extLst>
                  <a:ext uri="{FF2B5EF4-FFF2-40B4-BE49-F238E27FC236}">
                    <a16:creationId xmlns:a16="http://schemas.microsoft.com/office/drawing/2014/main" id="{B11F9D25-67B1-4BDB-A290-97B93A19D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7" name="Graphic 78">
                <a:extLst>
                  <a:ext uri="{FF2B5EF4-FFF2-40B4-BE49-F238E27FC236}">
                    <a16:creationId xmlns:a16="http://schemas.microsoft.com/office/drawing/2014/main" id="{B9D5C40A-1B1B-4C25-9707-E8F1CF6E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8" name="Graphic 78">
                <a:extLst>
                  <a:ext uri="{FF2B5EF4-FFF2-40B4-BE49-F238E27FC236}">
                    <a16:creationId xmlns:a16="http://schemas.microsoft.com/office/drawing/2014/main" id="{2DD0C1D6-FF64-45AB-8775-83AB3C470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9" name="Graphic 78">
                <a:extLst>
                  <a:ext uri="{FF2B5EF4-FFF2-40B4-BE49-F238E27FC236}">
                    <a16:creationId xmlns:a16="http://schemas.microsoft.com/office/drawing/2014/main" id="{15AFBB84-8485-4329-89FC-04663D98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dirty="0"/>
              </a:p>
            </p:txBody>
          </p:sp>
        </p:grpSp>
      </p:grpSp>
      <p:sp>
        <p:nvSpPr>
          <p:cNvPr id="21" name="Freeform: Shape 20">
            <a:extLst>
              <a:ext uri="{FF2B5EF4-FFF2-40B4-BE49-F238E27FC236}">
                <a16:creationId xmlns:a16="http://schemas.microsoft.com/office/drawing/2014/main" id="{6264A856-A4F6-4068-9AC3-7B38A00DA7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3" name="Group 22">
            <a:extLst>
              <a:ext uri="{FF2B5EF4-FFF2-40B4-BE49-F238E27FC236}">
                <a16:creationId xmlns:a16="http://schemas.microsoft.com/office/drawing/2014/main" id="{C2983E8C-44FB-463B-B6B0-B53E96ACCD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76050" y="5204025"/>
            <a:ext cx="886141" cy="802496"/>
            <a:chOff x="10948005" y="3272152"/>
            <a:chExt cx="868640" cy="786648"/>
          </a:xfrm>
          <a:solidFill>
            <a:schemeClr val="accent1"/>
          </a:solidFill>
        </p:grpSpPr>
        <p:sp>
          <p:nvSpPr>
            <p:cNvPr id="24" name="Freeform: Shape 23">
              <a:extLst>
                <a:ext uri="{FF2B5EF4-FFF2-40B4-BE49-F238E27FC236}">
                  <a16:creationId xmlns:a16="http://schemas.microsoft.com/office/drawing/2014/main" id="{16AD7FCC-3422-42C3-A2AD-69ADFEA6E3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a:extLst>
                <a:ext uri="{FF2B5EF4-FFF2-40B4-BE49-F238E27FC236}">
                  <a16:creationId xmlns:a16="http://schemas.microsoft.com/office/drawing/2014/main" id="{C4ECA670-C540-4DCE-8F03-EC843D518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a:extLst>
                <a:ext uri="{FF2B5EF4-FFF2-40B4-BE49-F238E27FC236}">
                  <a16:creationId xmlns:a16="http://schemas.microsoft.com/office/drawing/2014/main" id="{7ECB6083-DDE0-460C-987E-E645876302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Graphic 12">
              <a:extLst>
                <a:ext uri="{FF2B5EF4-FFF2-40B4-BE49-F238E27FC236}">
                  <a16:creationId xmlns:a16="http://schemas.microsoft.com/office/drawing/2014/main" id="{378004C4-6786-473C-BB2A-AAA6EF1151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8" name="Graphic 15">
              <a:extLst>
                <a:ext uri="{FF2B5EF4-FFF2-40B4-BE49-F238E27FC236}">
                  <a16:creationId xmlns:a16="http://schemas.microsoft.com/office/drawing/2014/main" id="{455376B6-DAB5-4A34-A8BE-15DE02CAF5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Graphic 15">
              <a:extLst>
                <a:ext uri="{FF2B5EF4-FFF2-40B4-BE49-F238E27FC236}">
                  <a16:creationId xmlns:a16="http://schemas.microsoft.com/office/drawing/2014/main" id="{EC2A85A1-668E-48DF-A484-FADE64BE6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D16C5EE-54EB-4800-8860-E622EEDE84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city&#10;&#10;Description automatically generated">
            <a:extLst>
              <a:ext uri="{FF2B5EF4-FFF2-40B4-BE49-F238E27FC236}">
                <a16:creationId xmlns:a16="http://schemas.microsoft.com/office/drawing/2014/main" id="{BA3F5484-31AC-AB2F-4C0E-A25AE04BD9B9}"/>
              </a:ext>
            </a:extLst>
          </p:cNvPr>
          <p:cNvPicPr>
            <a:picLocks noChangeAspect="1"/>
          </p:cNvPicPr>
          <p:nvPr/>
        </p:nvPicPr>
        <p:blipFill>
          <a:blip r:embed="rId2"/>
          <a:stretch>
            <a:fillRect/>
          </a:stretch>
        </p:blipFill>
        <p:spPr>
          <a:xfrm>
            <a:off x="-1929" y="-1850"/>
            <a:ext cx="12147630" cy="7054611"/>
          </a:xfrm>
          <a:prstGeom prst="rect">
            <a:avLst/>
          </a:prstGeom>
        </p:spPr>
      </p:pic>
    </p:spTree>
    <p:extLst>
      <p:ext uri="{BB962C8B-B14F-4D97-AF65-F5344CB8AC3E}">
        <p14:creationId xmlns:p14="http://schemas.microsoft.com/office/powerpoint/2010/main" val="1959794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11A9E90E-8CA5-E46E-C83C-FC55723E2CF7}"/>
              </a:ext>
            </a:extLst>
          </p:cNvPr>
          <p:cNvPicPr>
            <a:picLocks noChangeAspect="1"/>
          </p:cNvPicPr>
          <p:nvPr/>
        </p:nvPicPr>
        <p:blipFill>
          <a:blip r:embed="rId2"/>
          <a:stretch>
            <a:fillRect/>
          </a:stretch>
        </p:blipFill>
        <p:spPr>
          <a:xfrm>
            <a:off x="1110" y="3793"/>
            <a:ext cx="12189912" cy="6912383"/>
          </a:xfrm>
          <a:prstGeom prst="rect">
            <a:avLst/>
          </a:prstGeom>
        </p:spPr>
      </p:pic>
    </p:spTree>
    <p:extLst>
      <p:ext uri="{BB962C8B-B14F-4D97-AF65-F5344CB8AC3E}">
        <p14:creationId xmlns:p14="http://schemas.microsoft.com/office/powerpoint/2010/main" val="925850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C389F8D7-FD3E-CA1B-57FC-D0D0627DE405}"/>
              </a:ext>
            </a:extLst>
          </p:cNvPr>
          <p:cNvPicPr>
            <a:picLocks noChangeAspect="1"/>
          </p:cNvPicPr>
          <p:nvPr/>
        </p:nvPicPr>
        <p:blipFill>
          <a:blip r:embed="rId2"/>
          <a:stretch>
            <a:fillRect/>
          </a:stretch>
        </p:blipFill>
        <p:spPr>
          <a:xfrm>
            <a:off x="-4175" y="-3197"/>
            <a:ext cx="12210788" cy="6864393"/>
          </a:xfrm>
          <a:prstGeom prst="rect">
            <a:avLst/>
          </a:prstGeom>
        </p:spPr>
      </p:pic>
    </p:spTree>
    <p:extLst>
      <p:ext uri="{BB962C8B-B14F-4D97-AF65-F5344CB8AC3E}">
        <p14:creationId xmlns:p14="http://schemas.microsoft.com/office/powerpoint/2010/main" val="1136060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B168C1A0-62AF-2718-2FAE-B4A7912CC3A9}"/>
              </a:ext>
            </a:extLst>
          </p:cNvPr>
          <p:cNvPicPr>
            <a:picLocks noChangeAspect="1"/>
          </p:cNvPicPr>
          <p:nvPr/>
        </p:nvPicPr>
        <p:blipFill>
          <a:blip r:embed="rId2"/>
          <a:stretch>
            <a:fillRect/>
          </a:stretch>
        </p:blipFill>
        <p:spPr>
          <a:xfrm>
            <a:off x="-4175" y="-1768"/>
            <a:ext cx="12210788" cy="7174686"/>
          </a:xfrm>
          <a:prstGeom prst="rect">
            <a:avLst/>
          </a:prstGeom>
        </p:spPr>
      </p:pic>
    </p:spTree>
    <p:extLst>
      <p:ext uri="{BB962C8B-B14F-4D97-AF65-F5344CB8AC3E}">
        <p14:creationId xmlns:p14="http://schemas.microsoft.com/office/powerpoint/2010/main" val="878550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66FA64AC-80F1-34AF-C13E-7304D2D1F4F5}"/>
              </a:ext>
            </a:extLst>
          </p:cNvPr>
          <p:cNvPicPr>
            <a:picLocks noChangeAspect="1"/>
          </p:cNvPicPr>
          <p:nvPr/>
        </p:nvPicPr>
        <p:blipFill>
          <a:blip r:embed="rId2"/>
          <a:stretch>
            <a:fillRect/>
          </a:stretch>
        </p:blipFill>
        <p:spPr>
          <a:xfrm>
            <a:off x="6264" y="-339"/>
            <a:ext cx="12189911" cy="6858677"/>
          </a:xfrm>
          <a:prstGeom prst="rect">
            <a:avLst/>
          </a:prstGeom>
        </p:spPr>
      </p:pic>
    </p:spTree>
    <p:extLst>
      <p:ext uri="{BB962C8B-B14F-4D97-AF65-F5344CB8AC3E}">
        <p14:creationId xmlns:p14="http://schemas.microsoft.com/office/powerpoint/2010/main" val="238848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87E2569E-4696-4452-BF2A-1E61A88ED8D1}"/>
              </a:ext>
            </a:extLst>
          </p:cNvPr>
          <p:cNvPicPr>
            <a:picLocks noChangeAspect="1"/>
          </p:cNvPicPr>
          <p:nvPr/>
        </p:nvPicPr>
        <p:blipFill>
          <a:blip r:embed="rId2"/>
          <a:stretch>
            <a:fillRect/>
          </a:stretch>
        </p:blipFill>
        <p:spPr>
          <a:xfrm>
            <a:off x="6264" y="1804"/>
            <a:ext cx="12200349" cy="6854392"/>
          </a:xfrm>
          <a:prstGeom prst="rect">
            <a:avLst/>
          </a:prstGeom>
        </p:spPr>
      </p:pic>
    </p:spTree>
    <p:extLst>
      <p:ext uri="{BB962C8B-B14F-4D97-AF65-F5344CB8AC3E}">
        <p14:creationId xmlns:p14="http://schemas.microsoft.com/office/powerpoint/2010/main" val="2441798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0454D185-E40D-9786-0591-A7FDD4A5CDB7}"/>
              </a:ext>
            </a:extLst>
          </p:cNvPr>
          <p:cNvPicPr>
            <a:picLocks noChangeAspect="1"/>
          </p:cNvPicPr>
          <p:nvPr/>
        </p:nvPicPr>
        <p:blipFill>
          <a:blip r:embed="rId2"/>
          <a:stretch>
            <a:fillRect/>
          </a:stretch>
        </p:blipFill>
        <p:spPr>
          <a:xfrm>
            <a:off x="-4175" y="2519"/>
            <a:ext cx="12210788" cy="6852963"/>
          </a:xfrm>
          <a:prstGeom prst="rect">
            <a:avLst/>
          </a:prstGeom>
        </p:spPr>
      </p:pic>
    </p:spTree>
    <p:extLst>
      <p:ext uri="{BB962C8B-B14F-4D97-AF65-F5344CB8AC3E}">
        <p14:creationId xmlns:p14="http://schemas.microsoft.com/office/powerpoint/2010/main" val="1250852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9435060C-AA44-D693-B826-E0B2E26BAF93}"/>
              </a:ext>
            </a:extLst>
          </p:cNvPr>
          <p:cNvPicPr>
            <a:picLocks noChangeAspect="1"/>
          </p:cNvPicPr>
          <p:nvPr/>
        </p:nvPicPr>
        <p:blipFill>
          <a:blip r:embed="rId2"/>
          <a:stretch>
            <a:fillRect/>
          </a:stretch>
        </p:blipFill>
        <p:spPr>
          <a:xfrm>
            <a:off x="6264" y="-10943"/>
            <a:ext cx="12189911" cy="6869450"/>
          </a:xfrm>
          <a:prstGeom prst="rect">
            <a:avLst/>
          </a:prstGeom>
        </p:spPr>
      </p:pic>
    </p:spTree>
    <p:extLst>
      <p:ext uri="{BB962C8B-B14F-4D97-AF65-F5344CB8AC3E}">
        <p14:creationId xmlns:p14="http://schemas.microsoft.com/office/powerpoint/2010/main" val="3868637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A3A179E9-77B7-7027-D639-894F4FE1EDB1}"/>
              </a:ext>
            </a:extLst>
          </p:cNvPr>
          <p:cNvPicPr>
            <a:picLocks noChangeAspect="1"/>
          </p:cNvPicPr>
          <p:nvPr/>
        </p:nvPicPr>
        <p:blipFill>
          <a:blip r:embed="rId2"/>
          <a:stretch>
            <a:fillRect/>
          </a:stretch>
        </p:blipFill>
        <p:spPr>
          <a:xfrm>
            <a:off x="-4175" y="-5098"/>
            <a:ext cx="12200350" cy="6868196"/>
          </a:xfrm>
          <a:prstGeom prst="rect">
            <a:avLst/>
          </a:prstGeom>
        </p:spPr>
      </p:pic>
    </p:spTree>
    <p:extLst>
      <p:ext uri="{BB962C8B-B14F-4D97-AF65-F5344CB8AC3E}">
        <p14:creationId xmlns:p14="http://schemas.microsoft.com/office/powerpoint/2010/main" val="4156297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10;&#10;Description automatically generated">
            <a:extLst>
              <a:ext uri="{FF2B5EF4-FFF2-40B4-BE49-F238E27FC236}">
                <a16:creationId xmlns:a16="http://schemas.microsoft.com/office/drawing/2014/main" id="{90FA74D1-3483-AFC8-B84F-5B4988834B78}"/>
              </a:ext>
            </a:extLst>
          </p:cNvPr>
          <p:cNvPicPr>
            <a:picLocks noChangeAspect="1"/>
          </p:cNvPicPr>
          <p:nvPr/>
        </p:nvPicPr>
        <p:blipFill>
          <a:blip r:embed="rId2"/>
          <a:stretch>
            <a:fillRect/>
          </a:stretch>
        </p:blipFill>
        <p:spPr>
          <a:xfrm>
            <a:off x="-4175" y="5814"/>
            <a:ext cx="12210788" cy="6856812"/>
          </a:xfrm>
          <a:prstGeom prst="rect">
            <a:avLst/>
          </a:prstGeom>
        </p:spPr>
      </p:pic>
    </p:spTree>
    <p:extLst>
      <p:ext uri="{BB962C8B-B14F-4D97-AF65-F5344CB8AC3E}">
        <p14:creationId xmlns:p14="http://schemas.microsoft.com/office/powerpoint/2010/main" val="3851175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37E6A-8622-04CD-0B56-60F549EF3A66}"/>
              </a:ext>
            </a:extLst>
          </p:cNvPr>
          <p:cNvSpPr>
            <a:spLocks noGrp="1"/>
          </p:cNvSpPr>
          <p:nvPr>
            <p:ph type="title"/>
          </p:nvPr>
        </p:nvSpPr>
        <p:spPr>
          <a:xfrm>
            <a:off x="525717" y="73296"/>
            <a:ext cx="10087202" cy="611792"/>
          </a:xfrm>
        </p:spPr>
        <p:txBody>
          <a:bodyPr>
            <a:normAutofit/>
          </a:bodyPr>
          <a:lstStyle/>
          <a:p>
            <a:r>
              <a:rPr lang="en-US" sz="2000" dirty="0"/>
              <a:t>Team Members</a:t>
            </a:r>
          </a:p>
        </p:txBody>
      </p:sp>
      <p:graphicFrame>
        <p:nvGraphicFramePr>
          <p:cNvPr id="4" name="Table 4">
            <a:extLst>
              <a:ext uri="{FF2B5EF4-FFF2-40B4-BE49-F238E27FC236}">
                <a16:creationId xmlns:a16="http://schemas.microsoft.com/office/drawing/2014/main" id="{4F8FB010-E642-54BF-B3F3-68EA334C55EA}"/>
              </a:ext>
            </a:extLst>
          </p:cNvPr>
          <p:cNvGraphicFramePr>
            <a:graphicFrameLocks noGrp="1"/>
          </p:cNvGraphicFramePr>
          <p:nvPr>
            <p:ph idx="1"/>
            <p:extLst>
              <p:ext uri="{D42A27DB-BD31-4B8C-83A1-F6EECF244321}">
                <p14:modId xmlns:p14="http://schemas.microsoft.com/office/powerpoint/2010/main" val="557921132"/>
              </p:ext>
            </p:extLst>
          </p:nvPr>
        </p:nvGraphicFramePr>
        <p:xfrm>
          <a:off x="520860" y="1466126"/>
          <a:ext cx="10077450" cy="5136604"/>
        </p:xfrm>
        <a:graphic>
          <a:graphicData uri="http://schemas.openxmlformats.org/drawingml/2006/table">
            <a:tbl>
              <a:tblPr firstRow="1" bandRow="1">
                <a:tableStyleId>{073A0DAA-6AF3-43AB-8588-CEC1D06C72B9}</a:tableStyleId>
              </a:tblPr>
              <a:tblGrid>
                <a:gridCol w="5038725">
                  <a:extLst>
                    <a:ext uri="{9D8B030D-6E8A-4147-A177-3AD203B41FA5}">
                      <a16:colId xmlns:a16="http://schemas.microsoft.com/office/drawing/2014/main" val="2188939271"/>
                    </a:ext>
                  </a:extLst>
                </a:gridCol>
                <a:gridCol w="5038725">
                  <a:extLst>
                    <a:ext uri="{9D8B030D-6E8A-4147-A177-3AD203B41FA5}">
                      <a16:colId xmlns:a16="http://schemas.microsoft.com/office/drawing/2014/main" val="2784739040"/>
                    </a:ext>
                  </a:extLst>
                </a:gridCol>
              </a:tblGrid>
              <a:tr h="466964">
                <a:tc>
                  <a:txBody>
                    <a:bodyPr/>
                    <a:lstStyle/>
                    <a:p>
                      <a:pPr algn="ctr"/>
                      <a:r>
                        <a:rPr lang="en-US" dirty="0"/>
                        <a:t>Employee ID</a:t>
                      </a:r>
                    </a:p>
                  </a:txBody>
                  <a:tcPr anchor="ctr"/>
                </a:tc>
                <a:tc>
                  <a:txBody>
                    <a:bodyPr/>
                    <a:lstStyle/>
                    <a:p>
                      <a:pPr algn="ctr"/>
                      <a:r>
                        <a:rPr lang="en-US" dirty="0"/>
                        <a:t>Name</a:t>
                      </a:r>
                    </a:p>
                  </a:txBody>
                  <a:tcPr anchor="ctr"/>
                </a:tc>
                <a:extLst>
                  <a:ext uri="{0D108BD9-81ED-4DB2-BD59-A6C34878D82A}">
                    <a16:rowId xmlns:a16="http://schemas.microsoft.com/office/drawing/2014/main" val="3064854031"/>
                  </a:ext>
                </a:extLst>
              </a:tr>
              <a:tr h="466964">
                <a:tc>
                  <a:txBody>
                    <a:bodyPr/>
                    <a:lstStyle/>
                    <a:p>
                      <a:pPr algn="ctr"/>
                      <a:r>
                        <a:rPr lang="en-US" dirty="0"/>
                        <a:t>2498160</a:t>
                      </a:r>
                    </a:p>
                  </a:txBody>
                  <a:tcPr anchor="ctr"/>
                </a:tc>
                <a:tc>
                  <a:txBody>
                    <a:bodyPr/>
                    <a:lstStyle/>
                    <a:p>
                      <a:pPr algn="l"/>
                      <a:r>
                        <a:rPr lang="en-US" dirty="0"/>
                        <a:t>Iragam Reddy Bhramhananda Reddy</a:t>
                      </a:r>
                    </a:p>
                  </a:txBody>
                  <a:tcPr anchor="ctr"/>
                </a:tc>
                <a:extLst>
                  <a:ext uri="{0D108BD9-81ED-4DB2-BD59-A6C34878D82A}">
                    <a16:rowId xmlns:a16="http://schemas.microsoft.com/office/drawing/2014/main" val="1782520685"/>
                  </a:ext>
                </a:extLst>
              </a:tr>
              <a:tr h="466964">
                <a:tc>
                  <a:txBody>
                    <a:bodyPr/>
                    <a:lstStyle/>
                    <a:p>
                      <a:pPr algn="ctr"/>
                      <a:r>
                        <a:rPr lang="en-US" dirty="0"/>
                        <a:t>2498039</a:t>
                      </a:r>
                    </a:p>
                  </a:txBody>
                  <a:tcPr anchor="ctr"/>
                </a:tc>
                <a:tc>
                  <a:txBody>
                    <a:bodyPr/>
                    <a:lstStyle/>
                    <a:p>
                      <a:pPr algn="l"/>
                      <a:r>
                        <a:rPr lang="en-US" dirty="0"/>
                        <a:t>Pathakota Sahithi</a:t>
                      </a:r>
                    </a:p>
                  </a:txBody>
                  <a:tcPr anchor="ctr"/>
                </a:tc>
                <a:extLst>
                  <a:ext uri="{0D108BD9-81ED-4DB2-BD59-A6C34878D82A}">
                    <a16:rowId xmlns:a16="http://schemas.microsoft.com/office/drawing/2014/main" val="2726679198"/>
                  </a:ext>
                </a:extLst>
              </a:tr>
              <a:tr h="466964">
                <a:tc>
                  <a:txBody>
                    <a:bodyPr/>
                    <a:lstStyle/>
                    <a:p>
                      <a:pPr algn="ctr"/>
                      <a:r>
                        <a:rPr lang="en-US" dirty="0"/>
                        <a:t>2498862</a:t>
                      </a:r>
                    </a:p>
                  </a:txBody>
                  <a:tcPr anchor="ctr"/>
                </a:tc>
                <a:tc>
                  <a:txBody>
                    <a:bodyPr/>
                    <a:lstStyle/>
                    <a:p>
                      <a:pPr algn="l"/>
                      <a:r>
                        <a:rPr lang="en-US" dirty="0"/>
                        <a:t>Sadiya Banu</a:t>
                      </a:r>
                    </a:p>
                  </a:txBody>
                  <a:tcPr anchor="ctr"/>
                </a:tc>
                <a:extLst>
                  <a:ext uri="{0D108BD9-81ED-4DB2-BD59-A6C34878D82A}">
                    <a16:rowId xmlns:a16="http://schemas.microsoft.com/office/drawing/2014/main" val="336176545"/>
                  </a:ext>
                </a:extLst>
              </a:tr>
              <a:tr h="466964">
                <a:tc>
                  <a:txBody>
                    <a:bodyPr/>
                    <a:lstStyle/>
                    <a:p>
                      <a:pPr algn="ctr"/>
                      <a:r>
                        <a:rPr lang="en-US" dirty="0"/>
                        <a:t>2498773</a:t>
                      </a:r>
                    </a:p>
                  </a:txBody>
                  <a:tcPr anchor="ctr"/>
                </a:tc>
                <a:tc>
                  <a:txBody>
                    <a:bodyPr/>
                    <a:lstStyle/>
                    <a:p>
                      <a:pPr algn="l"/>
                      <a:r>
                        <a:rPr lang="en-US" dirty="0"/>
                        <a:t>Guntimadugu Kartheek Varma</a:t>
                      </a:r>
                    </a:p>
                  </a:txBody>
                  <a:tcPr anchor="ctr"/>
                </a:tc>
                <a:extLst>
                  <a:ext uri="{0D108BD9-81ED-4DB2-BD59-A6C34878D82A}">
                    <a16:rowId xmlns:a16="http://schemas.microsoft.com/office/drawing/2014/main" val="1506427412"/>
                  </a:ext>
                </a:extLst>
              </a:tr>
              <a:tr h="466964">
                <a:tc>
                  <a:txBody>
                    <a:bodyPr/>
                    <a:lstStyle/>
                    <a:p>
                      <a:pPr algn="ctr"/>
                      <a:r>
                        <a:rPr lang="en-US" dirty="0"/>
                        <a:t>2498870</a:t>
                      </a:r>
                    </a:p>
                  </a:txBody>
                  <a:tcPr anchor="ctr"/>
                </a:tc>
                <a:tc>
                  <a:txBody>
                    <a:bodyPr/>
                    <a:lstStyle/>
                    <a:p>
                      <a:pPr algn="l"/>
                      <a:r>
                        <a:rPr lang="en-US" dirty="0"/>
                        <a:t>Matta Narendra Kumar</a:t>
                      </a:r>
                    </a:p>
                  </a:txBody>
                  <a:tcPr anchor="ctr"/>
                </a:tc>
                <a:extLst>
                  <a:ext uri="{0D108BD9-81ED-4DB2-BD59-A6C34878D82A}">
                    <a16:rowId xmlns:a16="http://schemas.microsoft.com/office/drawing/2014/main" val="1304766951"/>
                  </a:ext>
                </a:extLst>
              </a:tr>
              <a:tr h="466964">
                <a:tc>
                  <a:txBody>
                    <a:bodyPr/>
                    <a:lstStyle/>
                    <a:p>
                      <a:pPr algn="ctr"/>
                      <a:r>
                        <a:rPr lang="en-US" dirty="0"/>
                        <a:t>2498373</a:t>
                      </a:r>
                    </a:p>
                  </a:txBody>
                  <a:tcPr anchor="ctr"/>
                </a:tc>
                <a:tc>
                  <a:txBody>
                    <a:bodyPr/>
                    <a:lstStyle/>
                    <a:p>
                      <a:pPr algn="l"/>
                      <a:r>
                        <a:rPr lang="en-US" dirty="0"/>
                        <a:t>Pochana Lokeswara Reddy</a:t>
                      </a:r>
                    </a:p>
                  </a:txBody>
                  <a:tcPr anchor="ctr"/>
                </a:tc>
                <a:extLst>
                  <a:ext uri="{0D108BD9-81ED-4DB2-BD59-A6C34878D82A}">
                    <a16:rowId xmlns:a16="http://schemas.microsoft.com/office/drawing/2014/main" val="1360688196"/>
                  </a:ext>
                </a:extLst>
              </a:tr>
              <a:tr h="466964">
                <a:tc>
                  <a:txBody>
                    <a:bodyPr/>
                    <a:lstStyle/>
                    <a:p>
                      <a:pPr algn="ctr"/>
                      <a:r>
                        <a:rPr lang="en-US" dirty="0"/>
                        <a:t>2498702</a:t>
                      </a:r>
                    </a:p>
                  </a:txBody>
                  <a:tcPr anchor="ctr"/>
                </a:tc>
                <a:tc>
                  <a:txBody>
                    <a:bodyPr/>
                    <a:lstStyle/>
                    <a:p>
                      <a:pPr algn="l"/>
                      <a:r>
                        <a:rPr lang="en-US" dirty="0"/>
                        <a:t>Ravulapenta Bharathi</a:t>
                      </a:r>
                    </a:p>
                  </a:txBody>
                  <a:tcPr anchor="ctr"/>
                </a:tc>
                <a:extLst>
                  <a:ext uri="{0D108BD9-81ED-4DB2-BD59-A6C34878D82A}">
                    <a16:rowId xmlns:a16="http://schemas.microsoft.com/office/drawing/2014/main" val="2549158512"/>
                  </a:ext>
                </a:extLst>
              </a:tr>
              <a:tr h="466964">
                <a:tc>
                  <a:txBody>
                    <a:bodyPr/>
                    <a:lstStyle/>
                    <a:p>
                      <a:pPr algn="ctr"/>
                      <a:r>
                        <a:rPr lang="en-US" dirty="0"/>
                        <a:t>2498901</a:t>
                      </a:r>
                    </a:p>
                  </a:txBody>
                  <a:tcPr anchor="ctr"/>
                </a:tc>
                <a:tc>
                  <a:txBody>
                    <a:bodyPr/>
                    <a:lstStyle/>
                    <a:p>
                      <a:pPr algn="l"/>
                      <a:r>
                        <a:rPr lang="en-US" dirty="0"/>
                        <a:t>Hanumanta X</a:t>
                      </a:r>
                    </a:p>
                  </a:txBody>
                  <a:tcPr anchor="ctr"/>
                </a:tc>
                <a:extLst>
                  <a:ext uri="{0D108BD9-81ED-4DB2-BD59-A6C34878D82A}">
                    <a16:rowId xmlns:a16="http://schemas.microsoft.com/office/drawing/2014/main" val="2906726249"/>
                  </a:ext>
                </a:extLst>
              </a:tr>
              <a:tr h="466964">
                <a:tc>
                  <a:txBody>
                    <a:bodyPr/>
                    <a:lstStyle/>
                    <a:p>
                      <a:pPr algn="ctr"/>
                      <a:r>
                        <a:rPr lang="en-US" dirty="0"/>
                        <a:t>2499006</a:t>
                      </a:r>
                    </a:p>
                  </a:txBody>
                  <a:tcPr anchor="ctr"/>
                </a:tc>
                <a:tc>
                  <a:txBody>
                    <a:bodyPr/>
                    <a:lstStyle/>
                    <a:p>
                      <a:pPr algn="l"/>
                      <a:r>
                        <a:rPr lang="en-US" dirty="0"/>
                        <a:t>Gummadi Shirisha</a:t>
                      </a:r>
                    </a:p>
                  </a:txBody>
                  <a:tcPr anchor="ctr"/>
                </a:tc>
                <a:extLst>
                  <a:ext uri="{0D108BD9-81ED-4DB2-BD59-A6C34878D82A}">
                    <a16:rowId xmlns:a16="http://schemas.microsoft.com/office/drawing/2014/main" val="3282462654"/>
                  </a:ext>
                </a:extLst>
              </a:tr>
              <a:tr h="466964">
                <a:tc>
                  <a:txBody>
                    <a:bodyPr/>
                    <a:lstStyle/>
                    <a:p>
                      <a:pPr algn="ctr"/>
                      <a:r>
                        <a:rPr lang="en-US" dirty="0"/>
                        <a:t>2498698</a:t>
                      </a:r>
                    </a:p>
                  </a:txBody>
                  <a:tcPr anchor="ctr"/>
                </a:tc>
                <a:tc>
                  <a:txBody>
                    <a:bodyPr/>
                    <a:lstStyle/>
                    <a:p>
                      <a:pPr algn="l"/>
                      <a:r>
                        <a:rPr lang="en-US" dirty="0"/>
                        <a:t>Mahesh Kumar</a:t>
                      </a:r>
                    </a:p>
                  </a:txBody>
                  <a:tcPr anchor="ctr"/>
                </a:tc>
                <a:extLst>
                  <a:ext uri="{0D108BD9-81ED-4DB2-BD59-A6C34878D82A}">
                    <a16:rowId xmlns:a16="http://schemas.microsoft.com/office/drawing/2014/main" val="916481974"/>
                  </a:ext>
                </a:extLst>
              </a:tr>
            </a:tbl>
          </a:graphicData>
        </a:graphic>
      </p:graphicFrame>
    </p:spTree>
    <p:extLst>
      <p:ext uri="{BB962C8B-B14F-4D97-AF65-F5344CB8AC3E}">
        <p14:creationId xmlns:p14="http://schemas.microsoft.com/office/powerpoint/2010/main" val="2474659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10;&#10;Description automatically generated">
            <a:extLst>
              <a:ext uri="{FF2B5EF4-FFF2-40B4-BE49-F238E27FC236}">
                <a16:creationId xmlns:a16="http://schemas.microsoft.com/office/drawing/2014/main" id="{ADF335D5-B211-DE23-56DE-96D6E36EA59E}"/>
              </a:ext>
            </a:extLst>
          </p:cNvPr>
          <p:cNvPicPr>
            <a:picLocks noChangeAspect="1"/>
          </p:cNvPicPr>
          <p:nvPr/>
        </p:nvPicPr>
        <p:blipFill>
          <a:blip r:embed="rId2"/>
          <a:stretch>
            <a:fillRect/>
          </a:stretch>
        </p:blipFill>
        <p:spPr>
          <a:xfrm>
            <a:off x="-4175" y="-53245"/>
            <a:ext cx="12210788" cy="6912298"/>
          </a:xfrm>
          <a:prstGeom prst="rect">
            <a:avLst/>
          </a:prstGeom>
        </p:spPr>
      </p:pic>
    </p:spTree>
    <p:extLst>
      <p:ext uri="{BB962C8B-B14F-4D97-AF65-F5344CB8AC3E}">
        <p14:creationId xmlns:p14="http://schemas.microsoft.com/office/powerpoint/2010/main" val="1850987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 application&#10;&#10;Description automatically generated">
            <a:extLst>
              <a:ext uri="{FF2B5EF4-FFF2-40B4-BE49-F238E27FC236}">
                <a16:creationId xmlns:a16="http://schemas.microsoft.com/office/drawing/2014/main" id="{6D6C3043-AECC-6EF8-C9DC-8B76AB5FEB54}"/>
              </a:ext>
            </a:extLst>
          </p:cNvPr>
          <p:cNvPicPr>
            <a:picLocks noChangeAspect="1"/>
          </p:cNvPicPr>
          <p:nvPr/>
        </p:nvPicPr>
        <p:blipFill>
          <a:blip r:embed="rId2"/>
          <a:stretch>
            <a:fillRect/>
          </a:stretch>
        </p:blipFill>
        <p:spPr>
          <a:xfrm>
            <a:off x="6264" y="-1053"/>
            <a:ext cx="12189911" cy="6901860"/>
          </a:xfrm>
          <a:prstGeom prst="rect">
            <a:avLst/>
          </a:prstGeom>
        </p:spPr>
      </p:pic>
    </p:spTree>
    <p:extLst>
      <p:ext uri="{BB962C8B-B14F-4D97-AF65-F5344CB8AC3E}">
        <p14:creationId xmlns:p14="http://schemas.microsoft.com/office/powerpoint/2010/main" val="3976669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text, screenshot&#10;&#10;Description automatically generated">
            <a:extLst>
              <a:ext uri="{FF2B5EF4-FFF2-40B4-BE49-F238E27FC236}">
                <a16:creationId xmlns:a16="http://schemas.microsoft.com/office/drawing/2014/main" id="{66BB8EF3-6FA7-5A4D-9F62-71DE115889A3}"/>
              </a:ext>
            </a:extLst>
          </p:cNvPr>
          <p:cNvPicPr>
            <a:picLocks noChangeAspect="1"/>
          </p:cNvPicPr>
          <p:nvPr/>
        </p:nvPicPr>
        <p:blipFill>
          <a:blip r:embed="rId2"/>
          <a:stretch>
            <a:fillRect/>
          </a:stretch>
        </p:blipFill>
        <p:spPr>
          <a:xfrm>
            <a:off x="-4175" y="-3197"/>
            <a:ext cx="12200350" cy="6864393"/>
          </a:xfrm>
          <a:prstGeom prst="rect">
            <a:avLst/>
          </a:prstGeom>
        </p:spPr>
      </p:pic>
    </p:spTree>
    <p:extLst>
      <p:ext uri="{BB962C8B-B14F-4D97-AF65-F5344CB8AC3E}">
        <p14:creationId xmlns:p14="http://schemas.microsoft.com/office/powerpoint/2010/main" val="2783545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C7DFE-B3A9-BEA9-357D-6850AF25747A}"/>
              </a:ext>
            </a:extLst>
          </p:cNvPr>
          <p:cNvSpPr>
            <a:spLocks noGrp="1"/>
          </p:cNvSpPr>
          <p:nvPr>
            <p:ph type="title"/>
          </p:nvPr>
        </p:nvSpPr>
        <p:spPr>
          <a:xfrm>
            <a:off x="525717" y="306904"/>
            <a:ext cx="10077557" cy="1596960"/>
          </a:xfrm>
        </p:spPr>
        <p:txBody>
          <a:bodyPr/>
          <a:lstStyle/>
          <a:p>
            <a:r>
              <a:rPr lang="en-US" dirty="0"/>
              <a:t>Project Scope</a:t>
            </a:r>
          </a:p>
        </p:txBody>
      </p:sp>
      <p:sp>
        <p:nvSpPr>
          <p:cNvPr id="3" name="Content Placeholder 2">
            <a:extLst>
              <a:ext uri="{FF2B5EF4-FFF2-40B4-BE49-F238E27FC236}">
                <a16:creationId xmlns:a16="http://schemas.microsoft.com/office/drawing/2014/main" id="{02EBD931-A8AA-151E-166C-65C495E95F96}"/>
              </a:ext>
            </a:extLst>
          </p:cNvPr>
          <p:cNvSpPr>
            <a:spLocks noGrp="1"/>
          </p:cNvSpPr>
          <p:nvPr>
            <p:ph idx="1"/>
          </p:nvPr>
        </p:nvSpPr>
        <p:spPr>
          <a:xfrm>
            <a:off x="525717" y="2563639"/>
            <a:ext cx="10077557" cy="3507291"/>
          </a:xfrm>
        </p:spPr>
        <p:txBody>
          <a:bodyPr vert="horz" lIns="91440" tIns="45720" rIns="91440" bIns="45720" rtlCol="0" anchor="t">
            <a:normAutofit/>
          </a:bodyPr>
          <a:lstStyle/>
          <a:p>
            <a:pPr marL="342900" indent="-342900">
              <a:buFont typeface="Wingdings" panose="020B0604020202020204" pitchFamily="34" charset="0"/>
              <a:buChar char="Ø"/>
            </a:pPr>
            <a:r>
              <a:rPr lang="en-US" dirty="0"/>
              <a:t>This project deals with the various functioning in college management process. The main idea is to implement a proper process to system.</a:t>
            </a:r>
          </a:p>
          <a:p>
            <a:pPr marL="342900" indent="-342900">
              <a:buFont typeface="Wingdings" panose="020B0604020202020204" pitchFamily="34" charset="0"/>
              <a:buChar char="Ø"/>
            </a:pPr>
            <a:r>
              <a:rPr lang="en-US" dirty="0"/>
              <a:t>In our existing system contains a many operations registration, student search, fees, attendance, exam results records, performance of the student</a:t>
            </a:r>
          </a:p>
          <a:p>
            <a:pPr marL="342900" indent="-342900">
              <a:buFont typeface="Wingdings" panose="020B0604020202020204" pitchFamily="34" charset="0"/>
              <a:buChar char="Ø"/>
            </a:pPr>
            <a:r>
              <a:rPr lang="en-US" dirty="0"/>
              <a:t>It is helpful for teacher and students</a:t>
            </a:r>
          </a:p>
        </p:txBody>
      </p:sp>
    </p:spTree>
    <p:extLst>
      <p:ext uri="{BB962C8B-B14F-4D97-AF65-F5344CB8AC3E}">
        <p14:creationId xmlns:p14="http://schemas.microsoft.com/office/powerpoint/2010/main" val="533396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7EFCD-81D0-CB2A-3BB4-FB559D0634F7}"/>
              </a:ext>
            </a:extLst>
          </p:cNvPr>
          <p:cNvSpPr>
            <a:spLocks noGrp="1"/>
          </p:cNvSpPr>
          <p:nvPr>
            <p:ph type="title"/>
          </p:nvPr>
        </p:nvSpPr>
        <p:spPr>
          <a:xfrm>
            <a:off x="525717" y="787068"/>
            <a:ext cx="10077557" cy="1022851"/>
          </a:xfrm>
        </p:spPr>
        <p:txBody>
          <a:bodyPr/>
          <a:lstStyle/>
          <a:p>
            <a:r>
              <a:rPr lang="en-US" dirty="0"/>
              <a:t>Conclusion</a:t>
            </a:r>
          </a:p>
        </p:txBody>
      </p:sp>
      <p:sp>
        <p:nvSpPr>
          <p:cNvPr id="3" name="Content Placeholder 2">
            <a:extLst>
              <a:ext uri="{FF2B5EF4-FFF2-40B4-BE49-F238E27FC236}">
                <a16:creationId xmlns:a16="http://schemas.microsoft.com/office/drawing/2014/main" id="{9C239797-0A12-92B8-91B4-980391970741}"/>
              </a:ext>
            </a:extLst>
          </p:cNvPr>
          <p:cNvSpPr>
            <a:spLocks noGrp="1"/>
          </p:cNvSpPr>
          <p:nvPr>
            <p:ph idx="1"/>
          </p:nvPr>
        </p:nvSpPr>
        <p:spPr/>
        <p:txBody>
          <a:bodyPr vert="horz" lIns="91440" tIns="45720" rIns="91440" bIns="45720" rtlCol="0" anchor="t">
            <a:normAutofit/>
          </a:bodyPr>
          <a:lstStyle/>
          <a:p>
            <a:pPr marL="342900" indent="-342900">
              <a:buFont typeface="Wingdings" panose="020B0604020202020204" pitchFamily="34" charset="0"/>
              <a:buChar char="Ø"/>
            </a:pPr>
            <a:r>
              <a:rPr lang="en-US" dirty="0"/>
              <a:t>The project entitled as College Management System is the system that deals with the issues related to a particular institution. This project is successfully implemented with all the features mentioned in the system requirements specification. Awareness and right information about any college is essential for both the development of student as well as faculty. So this serves the right purpose in achieving the desired requirements of both the communities.</a:t>
            </a:r>
          </a:p>
        </p:txBody>
      </p:sp>
    </p:spTree>
    <p:extLst>
      <p:ext uri="{BB962C8B-B14F-4D97-AF65-F5344CB8AC3E}">
        <p14:creationId xmlns:p14="http://schemas.microsoft.com/office/powerpoint/2010/main" val="1407328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Logo&#10;&#10;Description automatically generated">
            <a:extLst>
              <a:ext uri="{FF2B5EF4-FFF2-40B4-BE49-F238E27FC236}">
                <a16:creationId xmlns:a16="http://schemas.microsoft.com/office/drawing/2014/main" id="{49A1D8DF-88E2-262F-2512-7A7733D89BB2}"/>
              </a:ext>
            </a:extLst>
          </p:cNvPr>
          <p:cNvPicPr>
            <a:picLocks noChangeAspect="1"/>
          </p:cNvPicPr>
          <p:nvPr/>
        </p:nvPicPr>
        <p:blipFill>
          <a:blip r:embed="rId2"/>
          <a:stretch>
            <a:fillRect/>
          </a:stretch>
        </p:blipFill>
        <p:spPr>
          <a:xfrm>
            <a:off x="-4175" y="-4574"/>
            <a:ext cx="12116843" cy="6877586"/>
          </a:xfrm>
          <a:prstGeom prst="rect">
            <a:avLst/>
          </a:prstGeom>
        </p:spPr>
      </p:pic>
    </p:spTree>
    <p:extLst>
      <p:ext uri="{BB962C8B-B14F-4D97-AF65-F5344CB8AC3E}">
        <p14:creationId xmlns:p14="http://schemas.microsoft.com/office/powerpoint/2010/main" val="8527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EA4C-8CFE-FAA8-1D72-DEBD6EA21462}"/>
              </a:ext>
            </a:extLst>
          </p:cNvPr>
          <p:cNvSpPr>
            <a:spLocks noGrp="1"/>
          </p:cNvSpPr>
          <p:nvPr>
            <p:ph type="title"/>
          </p:nvPr>
        </p:nvSpPr>
        <p:spPr>
          <a:xfrm>
            <a:off x="525717" y="295144"/>
            <a:ext cx="10077557" cy="1422019"/>
          </a:xfrm>
        </p:spPr>
        <p:txBody>
          <a:bodyPr>
            <a:normAutofit/>
          </a:bodyPr>
          <a:lstStyle/>
          <a:p>
            <a:r>
              <a:rPr lang="en-US" dirty="0"/>
              <a:t>Abstract</a:t>
            </a:r>
          </a:p>
        </p:txBody>
      </p:sp>
      <p:sp>
        <p:nvSpPr>
          <p:cNvPr id="3" name="Content Placeholder 2">
            <a:extLst>
              <a:ext uri="{FF2B5EF4-FFF2-40B4-BE49-F238E27FC236}">
                <a16:creationId xmlns:a16="http://schemas.microsoft.com/office/drawing/2014/main" id="{37F9D004-85E8-81A3-4852-50A2E5471303}"/>
              </a:ext>
            </a:extLst>
          </p:cNvPr>
          <p:cNvSpPr>
            <a:spLocks noGrp="1"/>
          </p:cNvSpPr>
          <p:nvPr>
            <p:ph idx="1"/>
          </p:nvPr>
        </p:nvSpPr>
        <p:spPr>
          <a:xfrm>
            <a:off x="525717" y="2271101"/>
            <a:ext cx="10077557" cy="3799829"/>
          </a:xfrm>
        </p:spPr>
        <p:txBody>
          <a:bodyPr vert="horz" lIns="91440" tIns="45720" rIns="91440" bIns="45720" rtlCol="0" anchor="t">
            <a:normAutofit/>
          </a:bodyPr>
          <a:lstStyle/>
          <a:p>
            <a:pPr marL="342900" indent="-342900">
              <a:buFont typeface="Wingdings" panose="020B0604020202020204" pitchFamily="34" charset="0"/>
              <a:buChar char="§"/>
            </a:pPr>
            <a:r>
              <a:rPr lang="en-US" dirty="0"/>
              <a:t>To get rid of manual burden we present College ERP System which is automated and centralized</a:t>
            </a:r>
          </a:p>
          <a:p>
            <a:pPr marL="342900" indent="-342900">
              <a:buFont typeface="Wingdings" panose="020B0604020202020204" pitchFamily="34" charset="0"/>
              <a:buChar char="§"/>
            </a:pPr>
            <a:r>
              <a:rPr lang="en-US" dirty="0"/>
              <a:t>This system have easy user interface and have powerful data management system which makes this system very useful.</a:t>
            </a:r>
          </a:p>
          <a:p>
            <a:pPr marL="342900" indent="-342900">
              <a:buFont typeface="Wingdings" panose="020B0604020202020204" pitchFamily="34" charset="0"/>
              <a:buChar char="§"/>
            </a:pPr>
            <a:r>
              <a:rPr lang="en-US" dirty="0"/>
              <a:t>It handles all the activities going inside an Institution without much effort.</a:t>
            </a:r>
          </a:p>
        </p:txBody>
      </p:sp>
    </p:spTree>
    <p:extLst>
      <p:ext uri="{BB962C8B-B14F-4D97-AF65-F5344CB8AC3E}">
        <p14:creationId xmlns:p14="http://schemas.microsoft.com/office/powerpoint/2010/main" val="3525053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40713-5C29-2778-CB7E-C543374ED583}"/>
              </a:ext>
            </a:extLst>
          </p:cNvPr>
          <p:cNvSpPr>
            <a:spLocks noGrp="1"/>
          </p:cNvSpPr>
          <p:nvPr>
            <p:ph type="title"/>
          </p:nvPr>
        </p:nvSpPr>
        <p:spPr>
          <a:xfrm>
            <a:off x="525717" y="140815"/>
            <a:ext cx="10077557" cy="1219462"/>
          </a:xfrm>
        </p:spPr>
        <p:txBody>
          <a:bodyPr>
            <a:normAutofit/>
          </a:bodyPr>
          <a:lstStyle/>
          <a:p>
            <a:r>
              <a:rPr lang="en-US" dirty="0"/>
              <a:t>Introduction</a:t>
            </a:r>
          </a:p>
        </p:txBody>
      </p:sp>
      <p:sp>
        <p:nvSpPr>
          <p:cNvPr id="3" name="Content Placeholder 2">
            <a:extLst>
              <a:ext uri="{FF2B5EF4-FFF2-40B4-BE49-F238E27FC236}">
                <a16:creationId xmlns:a16="http://schemas.microsoft.com/office/drawing/2014/main" id="{A3B7F615-28F6-06CB-8697-47EEF840985C}"/>
              </a:ext>
            </a:extLst>
          </p:cNvPr>
          <p:cNvSpPr>
            <a:spLocks noGrp="1"/>
          </p:cNvSpPr>
          <p:nvPr>
            <p:ph idx="1"/>
          </p:nvPr>
        </p:nvSpPr>
        <p:spPr>
          <a:xfrm>
            <a:off x="525717" y="1875632"/>
            <a:ext cx="10077557" cy="4195298"/>
          </a:xfrm>
        </p:spPr>
        <p:txBody>
          <a:bodyPr vert="horz" lIns="91440" tIns="45720" rIns="91440" bIns="45720" rtlCol="0" anchor="t">
            <a:normAutofit/>
          </a:bodyPr>
          <a:lstStyle/>
          <a:p>
            <a:pPr marL="342900" indent="-342900">
              <a:buFont typeface="Wingdings" panose="020B0604020202020204" pitchFamily="34" charset="0"/>
              <a:buChar char="Ø"/>
            </a:pPr>
            <a:r>
              <a:rPr lang="en-US" sz="1800" dirty="0"/>
              <a:t>College ERP system is a desktop based Software used for an educational institute.</a:t>
            </a:r>
          </a:p>
          <a:p>
            <a:pPr marL="342900" indent="-342900">
              <a:buFont typeface="Wingdings" panose="020B0604020202020204" pitchFamily="34" charset="0"/>
              <a:buChar char="Ø"/>
            </a:pPr>
            <a:r>
              <a:rPr lang="en-US" sz="1800" dirty="0"/>
              <a:t>Purpose : To replace current manual system of educational institute with an interactive and automated software Application</a:t>
            </a:r>
          </a:p>
          <a:p>
            <a:pPr marL="342900" indent="-342900">
              <a:buFont typeface="Wingdings" panose="020B0604020202020204" pitchFamily="34" charset="0"/>
              <a:buChar char="Ø"/>
            </a:pPr>
            <a:r>
              <a:rPr lang="en-US" sz="1800" dirty="0"/>
              <a:t>College ERP system manages entire Administration, System and Staff management.</a:t>
            </a:r>
          </a:p>
          <a:p>
            <a:pPr marL="342900" indent="-342900">
              <a:buFont typeface="Wingdings" panose="020B0604020202020204" pitchFamily="34" charset="0"/>
              <a:buChar char="Ø"/>
            </a:pPr>
            <a:r>
              <a:rPr lang="en-US" sz="1800" dirty="0"/>
              <a:t>High volume of data can be stored</a:t>
            </a:r>
          </a:p>
          <a:p>
            <a:pPr marL="342900" indent="-342900">
              <a:buFont typeface="Wingdings" panose="020B0604020202020204" pitchFamily="34" charset="0"/>
              <a:buChar char="Ø"/>
            </a:pPr>
            <a:r>
              <a:rPr lang="en-US" sz="1800" dirty="0"/>
              <a:t>Maintenance of file is efficient and flexible.</a:t>
            </a:r>
          </a:p>
          <a:p>
            <a:pPr marL="342900" indent="-342900">
              <a:buFont typeface="Wingdings" panose="020B0604020202020204" pitchFamily="34" charset="0"/>
              <a:buChar char="Ø"/>
            </a:pPr>
            <a:r>
              <a:rPr lang="en-US" sz="1800" dirty="0"/>
              <a:t>Records are always updated.</a:t>
            </a:r>
          </a:p>
          <a:p>
            <a:pPr marL="342900" indent="-342900">
              <a:buFont typeface="Wingdings" panose="020B0604020202020204" pitchFamily="34" charset="0"/>
              <a:buChar char="Ø"/>
            </a:pPr>
            <a:r>
              <a:rPr lang="en-US" sz="1800" dirty="0"/>
              <a:t>Edition of stored data and procedures can be easily done</a:t>
            </a:r>
          </a:p>
          <a:p>
            <a:pPr marL="342900" indent="-342900">
              <a:buFont typeface="Wingdings" panose="020B0604020202020204" pitchFamily="34" charset="0"/>
              <a:buChar char="Ø"/>
            </a:pPr>
            <a:r>
              <a:rPr lang="en-US" sz="1800" dirty="0"/>
              <a:t>Manpower is reduced.</a:t>
            </a:r>
          </a:p>
        </p:txBody>
      </p:sp>
    </p:spTree>
    <p:extLst>
      <p:ext uri="{BB962C8B-B14F-4D97-AF65-F5344CB8AC3E}">
        <p14:creationId xmlns:p14="http://schemas.microsoft.com/office/powerpoint/2010/main" val="1848642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8ACA-688F-066D-FD39-7AB590D04E4C}"/>
              </a:ext>
            </a:extLst>
          </p:cNvPr>
          <p:cNvSpPr>
            <a:spLocks noGrp="1"/>
          </p:cNvSpPr>
          <p:nvPr>
            <p:ph type="title"/>
          </p:nvPr>
        </p:nvSpPr>
        <p:spPr>
          <a:xfrm>
            <a:off x="525717" y="285499"/>
            <a:ext cx="10077557" cy="1344854"/>
          </a:xfrm>
        </p:spPr>
        <p:txBody>
          <a:bodyPr/>
          <a:lstStyle/>
          <a:p>
            <a:r>
              <a:rPr lang="en-US" dirty="0"/>
              <a:t>Problem Definition</a:t>
            </a:r>
          </a:p>
        </p:txBody>
      </p:sp>
      <p:sp>
        <p:nvSpPr>
          <p:cNvPr id="3" name="Content Placeholder 2">
            <a:extLst>
              <a:ext uri="{FF2B5EF4-FFF2-40B4-BE49-F238E27FC236}">
                <a16:creationId xmlns:a16="http://schemas.microsoft.com/office/drawing/2014/main" id="{AF3482E9-9DE2-98CC-42F3-0EBB5FF853B4}"/>
              </a:ext>
            </a:extLst>
          </p:cNvPr>
          <p:cNvSpPr>
            <a:spLocks noGrp="1"/>
          </p:cNvSpPr>
          <p:nvPr>
            <p:ph idx="1"/>
          </p:nvPr>
        </p:nvSpPr>
        <p:spPr>
          <a:xfrm>
            <a:off x="525717" y="2280746"/>
            <a:ext cx="10077557" cy="3790184"/>
          </a:xfrm>
        </p:spPr>
        <p:txBody>
          <a:bodyPr vert="horz" lIns="91440" tIns="45720" rIns="91440" bIns="45720" rtlCol="0" anchor="t">
            <a:normAutofit/>
          </a:bodyPr>
          <a:lstStyle/>
          <a:p>
            <a:pPr marL="342900" indent="-342900">
              <a:buFont typeface="Wingdings"/>
              <a:buChar char="Ø"/>
            </a:pPr>
            <a:r>
              <a:rPr lang="en-US" dirty="0"/>
              <a:t>The college ERP software solution will include the following primary modules:</a:t>
            </a:r>
          </a:p>
          <a:p>
            <a:pPr marL="342900" indent="-342900">
              <a:buChar char="•"/>
            </a:pPr>
            <a:r>
              <a:rPr lang="en-US" dirty="0"/>
              <a:t>Home</a:t>
            </a:r>
          </a:p>
          <a:p>
            <a:pPr marL="342900" indent="-342900">
              <a:buChar char="•"/>
            </a:pPr>
            <a:r>
              <a:rPr lang="en-US" dirty="0"/>
              <a:t>About College</a:t>
            </a:r>
          </a:p>
          <a:p>
            <a:pPr marL="342900" indent="-342900">
              <a:buChar char="•"/>
            </a:pPr>
            <a:r>
              <a:rPr lang="en-US" dirty="0"/>
              <a:t>Student</a:t>
            </a:r>
          </a:p>
          <a:p>
            <a:pPr marL="342900" indent="-342900">
              <a:buChar char="•"/>
            </a:pPr>
            <a:r>
              <a:rPr lang="en-US" dirty="0"/>
              <a:t>Faculty</a:t>
            </a:r>
          </a:p>
          <a:p>
            <a:pPr marL="342900" indent="-342900">
              <a:buChar char="•"/>
            </a:pPr>
            <a:r>
              <a:rPr lang="en-US" dirty="0"/>
              <a:t>Librarian</a:t>
            </a:r>
          </a:p>
          <a:p>
            <a:pPr marL="342900" indent="-342900">
              <a:buChar char="•"/>
            </a:pPr>
            <a:r>
              <a:rPr lang="en-US" dirty="0"/>
              <a:t>Admin</a:t>
            </a:r>
          </a:p>
          <a:p>
            <a:endParaRPr lang="en-US" dirty="0"/>
          </a:p>
        </p:txBody>
      </p:sp>
    </p:spTree>
    <p:extLst>
      <p:ext uri="{BB962C8B-B14F-4D97-AF65-F5344CB8AC3E}">
        <p14:creationId xmlns:p14="http://schemas.microsoft.com/office/powerpoint/2010/main" val="2656406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C4BC4-67E7-3CD7-959C-E3008B6BBA28}"/>
              </a:ext>
            </a:extLst>
          </p:cNvPr>
          <p:cNvSpPr>
            <a:spLocks noGrp="1"/>
          </p:cNvSpPr>
          <p:nvPr>
            <p:ph type="title"/>
          </p:nvPr>
        </p:nvSpPr>
        <p:spPr>
          <a:xfrm>
            <a:off x="530352" y="150328"/>
            <a:ext cx="10072922" cy="636632"/>
          </a:xfrm>
        </p:spPr>
        <p:txBody>
          <a:bodyPr>
            <a:normAutofit fontScale="90000"/>
          </a:bodyPr>
          <a:lstStyle/>
          <a:p>
            <a:r>
              <a:rPr lang="en-US" dirty="0"/>
              <a:t>Software Requirement</a:t>
            </a:r>
          </a:p>
        </p:txBody>
      </p:sp>
      <p:sp>
        <p:nvSpPr>
          <p:cNvPr id="7" name="Text Placeholder 6">
            <a:extLst>
              <a:ext uri="{FF2B5EF4-FFF2-40B4-BE49-F238E27FC236}">
                <a16:creationId xmlns:a16="http://schemas.microsoft.com/office/drawing/2014/main" id="{4693AA9A-CE16-781A-DF89-0FDA08E6201D}"/>
              </a:ext>
            </a:extLst>
          </p:cNvPr>
          <p:cNvSpPr>
            <a:spLocks noGrp="1"/>
          </p:cNvSpPr>
          <p:nvPr>
            <p:ph type="body" idx="1"/>
          </p:nvPr>
        </p:nvSpPr>
        <p:spPr>
          <a:xfrm>
            <a:off x="530352" y="914378"/>
            <a:ext cx="4845387" cy="696933"/>
          </a:xfrm>
        </p:spPr>
        <p:txBody>
          <a:bodyPr/>
          <a:lstStyle/>
          <a:p>
            <a:r>
              <a:rPr lang="en-US" b="1" dirty="0"/>
              <a:t>Front end :</a:t>
            </a:r>
            <a:r>
              <a:rPr lang="en-US" dirty="0"/>
              <a:t> Angular</a:t>
            </a:r>
          </a:p>
        </p:txBody>
      </p:sp>
      <p:pic>
        <p:nvPicPr>
          <p:cNvPr id="4" name="Picture 4" descr="Logo&#10;&#10;Description automatically generated">
            <a:extLst>
              <a:ext uri="{FF2B5EF4-FFF2-40B4-BE49-F238E27FC236}">
                <a16:creationId xmlns:a16="http://schemas.microsoft.com/office/drawing/2014/main" id="{CD86619F-D45D-34FC-ACCF-7B8A5C91B131}"/>
              </a:ext>
            </a:extLst>
          </p:cNvPr>
          <p:cNvPicPr>
            <a:picLocks noGrp="1" noChangeAspect="1"/>
          </p:cNvPicPr>
          <p:nvPr>
            <p:ph sz="half" idx="2"/>
          </p:nvPr>
        </p:nvPicPr>
        <p:blipFill>
          <a:blip r:embed="rId2"/>
          <a:stretch>
            <a:fillRect/>
          </a:stretch>
        </p:blipFill>
        <p:spPr>
          <a:xfrm>
            <a:off x="5989959" y="3951636"/>
            <a:ext cx="4760595" cy="2644775"/>
          </a:xfrm>
        </p:spPr>
      </p:pic>
      <p:sp>
        <p:nvSpPr>
          <p:cNvPr id="8" name="Text Placeholder 7">
            <a:extLst>
              <a:ext uri="{FF2B5EF4-FFF2-40B4-BE49-F238E27FC236}">
                <a16:creationId xmlns:a16="http://schemas.microsoft.com/office/drawing/2014/main" id="{0C0926B6-2E9E-CE78-B399-33451B3E54F2}"/>
              </a:ext>
            </a:extLst>
          </p:cNvPr>
          <p:cNvSpPr>
            <a:spLocks noGrp="1"/>
          </p:cNvSpPr>
          <p:nvPr>
            <p:ph type="body" sz="quarter" idx="3"/>
          </p:nvPr>
        </p:nvSpPr>
        <p:spPr>
          <a:xfrm>
            <a:off x="5734025" y="914378"/>
            <a:ext cx="4869249" cy="644741"/>
          </a:xfrm>
        </p:spPr>
        <p:txBody>
          <a:bodyPr/>
          <a:lstStyle/>
          <a:p>
            <a:r>
              <a:rPr lang="en-US" b="1" dirty="0"/>
              <a:t>Backend : </a:t>
            </a:r>
            <a:r>
              <a:rPr lang="en-US" dirty="0"/>
              <a:t>MySQL and Spring Boot</a:t>
            </a:r>
          </a:p>
        </p:txBody>
      </p:sp>
      <p:pic>
        <p:nvPicPr>
          <p:cNvPr id="6" name="Picture 6" descr="Logo&#10;&#10;Description automatically generated">
            <a:extLst>
              <a:ext uri="{FF2B5EF4-FFF2-40B4-BE49-F238E27FC236}">
                <a16:creationId xmlns:a16="http://schemas.microsoft.com/office/drawing/2014/main" id="{E1ACAF40-1432-75B1-94D6-4D980E9740FA}"/>
              </a:ext>
            </a:extLst>
          </p:cNvPr>
          <p:cNvPicPr>
            <a:picLocks noChangeAspect="1"/>
          </p:cNvPicPr>
          <p:nvPr/>
        </p:nvPicPr>
        <p:blipFill>
          <a:blip r:embed="rId3"/>
          <a:stretch>
            <a:fillRect/>
          </a:stretch>
        </p:blipFill>
        <p:spPr>
          <a:xfrm>
            <a:off x="535712" y="2841188"/>
            <a:ext cx="4089747" cy="3178598"/>
          </a:xfrm>
          <a:prstGeom prst="rect">
            <a:avLst/>
          </a:prstGeom>
        </p:spPr>
      </p:pic>
      <p:pic>
        <p:nvPicPr>
          <p:cNvPr id="10" name="Picture 10" descr="Logo&#10;&#10;Description automatically generated">
            <a:extLst>
              <a:ext uri="{FF2B5EF4-FFF2-40B4-BE49-F238E27FC236}">
                <a16:creationId xmlns:a16="http://schemas.microsoft.com/office/drawing/2014/main" id="{47BE1457-0A76-6AC6-3125-1C694FB05BA3}"/>
              </a:ext>
            </a:extLst>
          </p:cNvPr>
          <p:cNvPicPr>
            <a:picLocks noChangeAspect="1"/>
          </p:cNvPicPr>
          <p:nvPr/>
        </p:nvPicPr>
        <p:blipFill>
          <a:blip r:embed="rId4"/>
          <a:stretch>
            <a:fillRect/>
          </a:stretch>
        </p:blipFill>
        <p:spPr>
          <a:xfrm>
            <a:off x="6290154" y="982250"/>
            <a:ext cx="3849665" cy="2931090"/>
          </a:xfrm>
          <a:prstGeom prst="rect">
            <a:avLst/>
          </a:prstGeom>
        </p:spPr>
      </p:pic>
    </p:spTree>
    <p:extLst>
      <p:ext uri="{BB962C8B-B14F-4D97-AF65-F5344CB8AC3E}">
        <p14:creationId xmlns:p14="http://schemas.microsoft.com/office/powerpoint/2010/main" val="1400974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03C7C-2551-B022-CFBF-2A2E63800030}"/>
              </a:ext>
            </a:extLst>
          </p:cNvPr>
          <p:cNvSpPr>
            <a:spLocks noGrp="1"/>
          </p:cNvSpPr>
          <p:nvPr>
            <p:ph type="title"/>
          </p:nvPr>
        </p:nvSpPr>
        <p:spPr>
          <a:xfrm>
            <a:off x="525717" y="306904"/>
            <a:ext cx="10077557" cy="772330"/>
          </a:xfrm>
        </p:spPr>
        <p:txBody>
          <a:bodyPr/>
          <a:lstStyle/>
          <a:p>
            <a:r>
              <a:rPr lang="en-US" dirty="0"/>
              <a:t>Testing Tool</a:t>
            </a:r>
          </a:p>
        </p:txBody>
      </p:sp>
      <p:pic>
        <p:nvPicPr>
          <p:cNvPr id="7" name="Picture 7" descr="Graphical user interface, text, website&#10;&#10;Description automatically generated">
            <a:extLst>
              <a:ext uri="{FF2B5EF4-FFF2-40B4-BE49-F238E27FC236}">
                <a16:creationId xmlns:a16="http://schemas.microsoft.com/office/drawing/2014/main" id="{BC296848-98B0-9164-DFB2-71350B12BC10}"/>
              </a:ext>
            </a:extLst>
          </p:cNvPr>
          <p:cNvPicPr>
            <a:picLocks noGrp="1" noChangeAspect="1"/>
          </p:cNvPicPr>
          <p:nvPr>
            <p:ph idx="1"/>
          </p:nvPr>
        </p:nvPicPr>
        <p:blipFill>
          <a:blip r:embed="rId2"/>
          <a:stretch>
            <a:fillRect/>
          </a:stretch>
        </p:blipFill>
        <p:spPr>
          <a:xfrm>
            <a:off x="1196130" y="1489274"/>
            <a:ext cx="9081196" cy="4810515"/>
          </a:xfrm>
        </p:spPr>
      </p:pic>
    </p:spTree>
    <p:extLst>
      <p:ext uri="{BB962C8B-B14F-4D97-AF65-F5344CB8AC3E}">
        <p14:creationId xmlns:p14="http://schemas.microsoft.com/office/powerpoint/2010/main" val="3509417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0B85-7BF9-EF8B-17B3-2F8AB169D34D}"/>
              </a:ext>
            </a:extLst>
          </p:cNvPr>
          <p:cNvSpPr>
            <a:spLocks noGrp="1"/>
          </p:cNvSpPr>
          <p:nvPr>
            <p:ph type="title"/>
          </p:nvPr>
        </p:nvSpPr>
        <p:spPr>
          <a:xfrm>
            <a:off x="525717" y="160106"/>
            <a:ext cx="10077557" cy="891513"/>
          </a:xfrm>
        </p:spPr>
        <p:txBody>
          <a:bodyPr>
            <a:normAutofit/>
          </a:bodyPr>
          <a:lstStyle/>
          <a:p>
            <a:r>
              <a:rPr lang="en-US" dirty="0"/>
              <a:t>Data Flow Diagram</a:t>
            </a:r>
          </a:p>
        </p:txBody>
      </p:sp>
      <p:pic>
        <p:nvPicPr>
          <p:cNvPr id="4" name="Picture 4" descr="Diagram&#10;&#10;Description automatically generated">
            <a:extLst>
              <a:ext uri="{FF2B5EF4-FFF2-40B4-BE49-F238E27FC236}">
                <a16:creationId xmlns:a16="http://schemas.microsoft.com/office/drawing/2014/main" id="{33CA0822-0B64-1C47-7FBD-AA81AA9290FF}"/>
              </a:ext>
            </a:extLst>
          </p:cNvPr>
          <p:cNvPicPr>
            <a:picLocks noGrp="1" noChangeAspect="1"/>
          </p:cNvPicPr>
          <p:nvPr>
            <p:ph idx="1"/>
          </p:nvPr>
        </p:nvPicPr>
        <p:blipFill>
          <a:blip r:embed="rId2"/>
          <a:stretch>
            <a:fillRect/>
          </a:stretch>
        </p:blipFill>
        <p:spPr>
          <a:xfrm>
            <a:off x="1840511" y="1060516"/>
            <a:ext cx="8170726" cy="5636715"/>
          </a:xfrm>
        </p:spPr>
      </p:pic>
    </p:spTree>
    <p:extLst>
      <p:ext uri="{BB962C8B-B14F-4D97-AF65-F5344CB8AC3E}">
        <p14:creationId xmlns:p14="http://schemas.microsoft.com/office/powerpoint/2010/main" val="2756947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00ED-41C8-7DA2-458D-E3256F874518}"/>
              </a:ext>
            </a:extLst>
          </p:cNvPr>
          <p:cNvSpPr>
            <a:spLocks noGrp="1"/>
          </p:cNvSpPr>
          <p:nvPr>
            <p:ph type="title"/>
          </p:nvPr>
        </p:nvSpPr>
        <p:spPr>
          <a:xfrm>
            <a:off x="525717" y="348658"/>
            <a:ext cx="10077557" cy="918467"/>
          </a:xfrm>
        </p:spPr>
        <p:txBody>
          <a:bodyPr/>
          <a:lstStyle/>
          <a:p>
            <a:r>
              <a:rPr lang="en-US" dirty="0"/>
              <a:t>Student Management dataflow diagram</a:t>
            </a:r>
          </a:p>
        </p:txBody>
      </p:sp>
      <p:pic>
        <p:nvPicPr>
          <p:cNvPr id="4" name="Picture 4" descr="Diagram&#10;&#10;Description automatically generated">
            <a:extLst>
              <a:ext uri="{FF2B5EF4-FFF2-40B4-BE49-F238E27FC236}">
                <a16:creationId xmlns:a16="http://schemas.microsoft.com/office/drawing/2014/main" id="{9E2967FB-8C98-654A-BD0F-29E04CB6B0CA}"/>
              </a:ext>
            </a:extLst>
          </p:cNvPr>
          <p:cNvPicPr>
            <a:picLocks noGrp="1" noChangeAspect="1"/>
          </p:cNvPicPr>
          <p:nvPr>
            <p:ph idx="1"/>
          </p:nvPr>
        </p:nvPicPr>
        <p:blipFill>
          <a:blip r:embed="rId2"/>
          <a:stretch>
            <a:fillRect/>
          </a:stretch>
        </p:blipFill>
        <p:spPr>
          <a:xfrm>
            <a:off x="2193355" y="1780762"/>
            <a:ext cx="6752722" cy="4123154"/>
          </a:xfrm>
        </p:spPr>
      </p:pic>
    </p:spTree>
    <p:extLst>
      <p:ext uri="{BB962C8B-B14F-4D97-AF65-F5344CB8AC3E}">
        <p14:creationId xmlns:p14="http://schemas.microsoft.com/office/powerpoint/2010/main" val="3665604577"/>
      </p:ext>
    </p:extLst>
  </p:cSld>
  <p:clrMapOvr>
    <a:masterClrMapping/>
  </p:clrMapOvr>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ocaVTI" id="{D79FE1D1-0489-4A69-8531-D0B8CDC31CBE}" vid="{CEBA7FE6-C04B-474E-964F-B022887AD13B}"/>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RocaVTI</vt:lpstr>
      <vt:lpstr>ERP College Management System</vt:lpstr>
      <vt:lpstr>Team Members</vt:lpstr>
      <vt:lpstr>Abstract</vt:lpstr>
      <vt:lpstr>Introduction</vt:lpstr>
      <vt:lpstr>Problem Definition</vt:lpstr>
      <vt:lpstr>Software Requirement</vt:lpstr>
      <vt:lpstr>Testing Tool</vt:lpstr>
      <vt:lpstr>Data Flow Diagram</vt:lpstr>
      <vt:lpstr>Student Management dataflow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Scope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lastModifiedBy>
  <cp:revision>464</cp:revision>
  <dcterms:created xsi:type="dcterms:W3CDTF">2013-07-15T20:26:40Z</dcterms:created>
  <dcterms:modified xsi:type="dcterms:W3CDTF">2022-05-12T06:37:06Z</dcterms:modified>
</cp:coreProperties>
</file>